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A0B1-863C-7342-B4B7-8175C0E7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622FB-B648-2C4C-A6F7-D55EADA73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0C6E1-FB42-0D42-AC74-4BD4E4C5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7337-A251-874D-BA50-D34936E6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D1428-EB1D-6E4D-925E-481B105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5585-9795-7845-BB04-903AE05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F0C4-FFFB-F748-AF59-A56C5A6AE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69D6-94FF-D241-A2CB-DF53F660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0863-C537-C349-B88A-B803AA1D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54EF-CC5E-6D4B-A8E8-EC95233E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3E05A-A587-574C-BA90-A08C6F18B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77D5-4335-7247-8021-95E06265C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F02-847E-4842-AAB5-7DBC6980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CD4A8-B9AD-3546-91D5-ACCD0AA1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D7623-91D2-A946-8F39-AF55FF23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1D5-C572-C445-9468-9D5D7FCD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3F2FB-2DC4-084B-8E5A-B197C6CF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C5BC2-08F1-4E43-8A2B-349363E0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B721-6339-E447-9415-CB3F9544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3571-F9E8-E94B-BFD8-B96E7CE4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7FA4-1271-8E43-90C9-7D10202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8CE7E-1298-944F-A121-3A8332B68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A099-17B2-0246-A6C7-79D0252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26ED-6E9D-2847-A8C2-FA171294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7A856-86C1-A348-9F70-F68A489A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4F5E-AD20-E14F-A5F4-085154BD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49CC-BC85-F942-A719-F0908D30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D46E2-8A4D-704D-AD9B-BC692B777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0DC23-1D5A-4B46-81AC-6B8C3FA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A75EB-7521-0941-879E-89564004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13E04-C389-FC48-A9EB-8D5F30EE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379F-326A-9C43-873B-62FE516A5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65107-69B6-4249-AD5B-8DEC96236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4B2C-E593-964D-AF33-8853DFCC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1849-21D2-8B46-AF43-9FCA38C98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45258-B67E-DD41-99FB-AB000B0B9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1E1DB-0C37-BA4E-BA66-ACA08F02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E30F5A-E1E2-1242-8D16-C338F7DB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984C49-BB04-C844-B805-9D2CCBC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1298-385C-524E-828C-B1F0AC95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AE74D-0BA8-1649-81D4-8AA21ADE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66F40-4A84-4148-8599-70109BA5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C4275-1555-684B-BB9A-D915DFE9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B8E-0FA9-BB4B-B119-EA3C7E22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E627-9187-C14F-9B81-75A4AC8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E221-DB3D-DC4E-BE83-3CD1550A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7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7FC-A148-CB4C-B835-C5922E40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FED-FCCD-C84E-B889-C7A0CFB3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8855-7F82-0C47-B736-48F91142A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BA2E-B903-4F45-8DAE-01383C70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0C215-EC94-8B48-9145-9DD19726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A4D7-71E8-1844-B408-0C85CA1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AB41-992B-4B45-B2BD-9DB87038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76EEF-51EA-5646-81A3-69AD54AA9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0773-35B8-5F4A-BE82-32D0A9FC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E0455-6DED-644F-B6F7-4F5FEC7B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D2243-FB40-2743-833E-1D4FE8D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54486-CBAC-5142-B66B-732EEE7C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7B9E9-5393-E644-B240-9E7B288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C821-211B-7F45-B602-8A6830FCF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C4D6A-1B4C-5447-9CAA-4F1F2EAB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C469-8DB3-1543-9009-592BD9CE17DA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1A6E2-F9FE-304F-BB6A-1190A79B3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D1E7-A809-094C-BF68-CDD069F7E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9FA00-6E72-DD48-9F68-809FFB2DF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81B113-EEBF-994B-9E1E-D6BA444EBDAF}"/>
              </a:ext>
            </a:extLst>
          </p:cNvPr>
          <p:cNvSpPr/>
          <p:nvPr/>
        </p:nvSpPr>
        <p:spPr>
          <a:xfrm>
            <a:off x="-289560" y="-121920"/>
            <a:ext cx="1219215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1711-FAC6-C543-8A34-55381D9F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-121920"/>
            <a:ext cx="5221735" cy="684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88F61-7045-9A40-9384-A2C4CAC21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t="17663" r="6591" b="17665"/>
          <a:stretch/>
        </p:blipFill>
        <p:spPr>
          <a:xfrm>
            <a:off x="4836603" y="287077"/>
            <a:ext cx="3096000" cy="262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7D6F87-A300-FD4A-8FDA-C5A21FAE8E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" r="-11" b="59400"/>
          <a:stretch/>
        </p:blipFill>
        <p:spPr>
          <a:xfrm>
            <a:off x="4836603" y="4366808"/>
            <a:ext cx="7004420" cy="23585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AAB19-B9A9-2940-AECB-CA7F16824DD1}"/>
              </a:ext>
            </a:extLst>
          </p:cNvPr>
          <p:cNvGrpSpPr/>
          <p:nvPr/>
        </p:nvGrpSpPr>
        <p:grpSpPr>
          <a:xfrm>
            <a:off x="7007125" y="1253776"/>
            <a:ext cx="4162386" cy="3294026"/>
            <a:chOff x="5752329" y="719612"/>
            <a:chExt cx="4342292" cy="343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45B85-3491-5C45-AA6A-AD9BEE24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flipH="1">
              <a:off x="6096000" y="719612"/>
              <a:ext cx="3772131" cy="32332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/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4708C03-179E-A140-B7FD-2A566DE6C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656705" y="1419303"/>
                  <a:ext cx="1064968" cy="49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DD81DC-4D57-1247-AD91-776308449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7329" y="2932221"/>
              <a:ext cx="122755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332187-62B1-634B-B605-2922472CC4AE}"/>
                </a:ext>
              </a:extLst>
            </p:cNvPr>
            <p:cNvSpPr/>
            <p:nvPr/>
          </p:nvSpPr>
          <p:spPr>
            <a:xfrm flipH="1">
              <a:off x="7690712" y="774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536E0-2F66-F447-8CD4-D18965C071E5}"/>
                </a:ext>
              </a:extLst>
            </p:cNvPr>
            <p:cNvSpPr/>
            <p:nvPr/>
          </p:nvSpPr>
          <p:spPr>
            <a:xfrm flipH="1">
              <a:off x="9399453" y="3240640"/>
              <a:ext cx="610919" cy="25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58FFC9-FC9B-E346-B5CD-27EAFD1CDA30}"/>
                </a:ext>
              </a:extLst>
            </p:cNvPr>
            <p:cNvSpPr/>
            <p:nvPr/>
          </p:nvSpPr>
          <p:spPr>
            <a:xfrm flipH="1">
              <a:off x="6312312" y="3029781"/>
              <a:ext cx="384446" cy="336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CA1598A-0494-0D4B-B990-F351ED71266A}"/>
                </a:ext>
              </a:extLst>
            </p:cNvPr>
            <p:cNvSpPr/>
            <p:nvPr/>
          </p:nvSpPr>
          <p:spPr>
            <a:xfrm flipH="1">
              <a:off x="6599935" y="1854427"/>
              <a:ext cx="633873" cy="1057774"/>
            </a:xfrm>
            <a:prstGeom prst="arc">
              <a:avLst>
                <a:gd name="adj1" fmla="val 1080395"/>
                <a:gd name="adj2" fmla="val 988483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D15A07-701B-4546-9C5D-DDE52F812F5C}"/>
                </a:ext>
              </a:extLst>
            </p:cNvPr>
            <p:cNvSpPr/>
            <p:nvPr/>
          </p:nvSpPr>
          <p:spPr>
            <a:xfrm flipH="1">
              <a:off x="6897346" y="2469617"/>
              <a:ext cx="2509087" cy="941345"/>
            </a:xfrm>
            <a:prstGeom prst="arc">
              <a:avLst>
                <a:gd name="adj1" fmla="val 20881980"/>
                <a:gd name="adj2" fmla="val 11604422"/>
              </a:avLst>
            </a:prstGeom>
            <a:ln>
              <a:solidFill>
                <a:schemeClr val="accent6">
                  <a:lumMod val="7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/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43AEFE-6852-4941-879B-8BD8F3FAE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329" y="2794504"/>
                  <a:ext cx="724498" cy="49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/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C7B728-3B54-B041-913C-978A2A811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979" y="3635845"/>
                  <a:ext cx="734642" cy="52016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5FC308-7973-FA47-8922-BAF19FBAC885}"/>
                </a:ext>
              </a:extLst>
            </p:cNvPr>
            <p:cNvSpPr/>
            <p:nvPr/>
          </p:nvSpPr>
          <p:spPr>
            <a:xfrm flipH="1">
              <a:off x="6152894" y="2463834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642FFD-8D1D-054F-B3D9-DDCEDC1CA945}"/>
                </a:ext>
              </a:extLst>
            </p:cNvPr>
            <p:cNvSpPr/>
            <p:nvPr/>
          </p:nvSpPr>
          <p:spPr>
            <a:xfrm flipH="1">
              <a:off x="8898166" y="3608626"/>
              <a:ext cx="30480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69B8BB8-535A-EF42-B27B-13609658E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5199" y="289436"/>
            <a:ext cx="2796849" cy="14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8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210D3-4A04-1E4B-E7D5-2421DF048F56}"/>
              </a:ext>
            </a:extLst>
          </p:cNvPr>
          <p:cNvGrpSpPr/>
          <p:nvPr/>
        </p:nvGrpSpPr>
        <p:grpSpPr>
          <a:xfrm>
            <a:off x="125697" y="779610"/>
            <a:ext cx="10305222" cy="3630425"/>
            <a:chOff x="535602" y="1010838"/>
            <a:chExt cx="10305222" cy="36304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DC22D2-C8CD-51DB-FC7E-70D4A4A42269}"/>
                </a:ext>
              </a:extLst>
            </p:cNvPr>
            <p:cNvSpPr/>
            <p:nvPr/>
          </p:nvSpPr>
          <p:spPr>
            <a:xfrm>
              <a:off x="535602" y="1010838"/>
              <a:ext cx="10305222" cy="3630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7D7ACC-6A06-7E62-15FB-5025965F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02" y="1010838"/>
              <a:ext cx="5659792" cy="3630425"/>
            </a:xfrm>
            <a:prstGeom prst="rect">
              <a:avLst/>
            </a:prstGeom>
          </p:spPr>
        </p:pic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0EE581B-8001-7A75-AA76-B66F9A55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5393" y="1280825"/>
              <a:ext cx="4645431" cy="336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7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5D1F9B2A-7F18-FD42-9728-A91A1A888022}"/>
              </a:ext>
            </a:extLst>
          </p:cNvPr>
          <p:cNvGrpSpPr/>
          <p:nvPr/>
        </p:nvGrpSpPr>
        <p:grpSpPr>
          <a:xfrm>
            <a:off x="889686" y="1247101"/>
            <a:ext cx="8848098" cy="3382664"/>
            <a:chOff x="1804086" y="721584"/>
            <a:chExt cx="8848098" cy="33826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E67E75-6626-9945-9BDB-3CE1DEB042E6}"/>
                </a:ext>
              </a:extLst>
            </p:cNvPr>
            <p:cNvSpPr/>
            <p:nvPr/>
          </p:nvSpPr>
          <p:spPr>
            <a:xfrm>
              <a:off x="1804086" y="721584"/>
              <a:ext cx="8848098" cy="3382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004F20-2F8B-114C-8A8B-C48ACA127AF1}"/>
                </a:ext>
              </a:extLst>
            </p:cNvPr>
            <p:cNvGrpSpPr/>
            <p:nvPr/>
          </p:nvGrpSpPr>
          <p:grpSpPr>
            <a:xfrm>
              <a:off x="6489798" y="723231"/>
              <a:ext cx="4162386" cy="3294026"/>
              <a:chOff x="5752329" y="719612"/>
              <a:chExt cx="4342292" cy="343639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1918E45-CC4F-A441-BE29-CD04B653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60000"/>
              </a:blip>
              <a:stretch>
                <a:fillRect/>
              </a:stretch>
            </p:blipFill>
            <p:spPr>
              <a:xfrm flipH="1">
                <a:off x="6096000" y="719612"/>
                <a:ext cx="3772131" cy="323325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62DF20D7-EE32-E743-88BC-32C39419CF8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4708C03-179E-A140-B7FD-2A566DE6C4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656705" y="1419303"/>
                    <a:ext cx="1064968" cy="4910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85148BE-CE06-734E-AF87-4FEA4D317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7329" y="2932221"/>
                <a:ext cx="12275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1470D7-67B0-6B41-9167-455AABD56BCA}"/>
                  </a:ext>
                </a:extLst>
              </p:cNvPr>
              <p:cNvSpPr/>
              <p:nvPr/>
            </p:nvSpPr>
            <p:spPr>
              <a:xfrm flipH="1">
                <a:off x="7690712" y="774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F5FBFB-2747-B749-806A-C90FBD9E43F2}"/>
                  </a:ext>
                </a:extLst>
              </p:cNvPr>
              <p:cNvSpPr/>
              <p:nvPr/>
            </p:nvSpPr>
            <p:spPr>
              <a:xfrm flipH="1">
                <a:off x="9399453" y="3240640"/>
                <a:ext cx="610919" cy="25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6FEE34-948C-8A45-B00B-DDFD639E0617}"/>
                  </a:ext>
                </a:extLst>
              </p:cNvPr>
              <p:cNvSpPr/>
              <p:nvPr/>
            </p:nvSpPr>
            <p:spPr>
              <a:xfrm flipH="1">
                <a:off x="6312312" y="3029781"/>
                <a:ext cx="384446" cy="336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D31E1E6-DFE6-6E45-978C-49FACBE6C88E}"/>
                  </a:ext>
                </a:extLst>
              </p:cNvPr>
              <p:cNvSpPr/>
              <p:nvPr/>
            </p:nvSpPr>
            <p:spPr>
              <a:xfrm flipH="1">
                <a:off x="6599935" y="1854427"/>
                <a:ext cx="633873" cy="1057774"/>
              </a:xfrm>
              <a:prstGeom prst="arc">
                <a:avLst>
                  <a:gd name="adj1" fmla="val 1080395"/>
                  <a:gd name="adj2" fmla="val 9884834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95DBA85-F42E-5F4D-8427-7AE989B96E8F}"/>
                  </a:ext>
                </a:extLst>
              </p:cNvPr>
              <p:cNvSpPr/>
              <p:nvPr/>
            </p:nvSpPr>
            <p:spPr>
              <a:xfrm flipH="1">
                <a:off x="6897346" y="2469617"/>
                <a:ext cx="2509087" cy="941345"/>
              </a:xfrm>
              <a:prstGeom prst="arc">
                <a:avLst>
                  <a:gd name="adj1" fmla="val 20881980"/>
                  <a:gd name="adj2" fmla="val 11604422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D4CDD3-D3FC-274D-8A61-3FAFD4D05C22}"/>
                      </a:ext>
                    </a:extLst>
                  </p:cNvPr>
                  <p:cNvSpPr txBox="1"/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543AEFE-6852-4941-879B-8BD8F3FAE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52329" y="2794504"/>
                    <a:ext cx="724498" cy="4910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4F15566-54E8-C84B-9FDF-D0245215F9E1}"/>
                      </a:ext>
                    </a:extLst>
                  </p:cNvPr>
                  <p:cNvSpPr txBox="1"/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7C7B728-3B54-B041-913C-978A2A811C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59979" y="3635845"/>
                    <a:ext cx="734642" cy="5201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A0D4BA-38DD-AB44-AD4A-5FA70C435006}"/>
                  </a:ext>
                </a:extLst>
              </p:cNvPr>
              <p:cNvSpPr/>
              <p:nvPr/>
            </p:nvSpPr>
            <p:spPr>
              <a:xfrm flipH="1">
                <a:off x="6152894" y="2463834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6C708E-43F8-4C49-9E10-DDA18C273C8E}"/>
                  </a:ext>
                </a:extLst>
              </p:cNvPr>
              <p:cNvSpPr/>
              <p:nvPr/>
            </p:nvSpPr>
            <p:spPr>
              <a:xfrm flipH="1">
                <a:off x="8898166" y="3608626"/>
                <a:ext cx="304800" cy="386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7EB2D0-0F83-974C-9CE9-D4E4C40E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7805" y="721584"/>
              <a:ext cx="3554350" cy="180982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365A2DD-ED97-4D49-A368-2E98D3A601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087" y="2750902"/>
              <a:ext cx="4775551" cy="1183280"/>
              <a:chOff x="3032823" y="-43451"/>
              <a:chExt cx="3946764" cy="97792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E3980E0-A38B-CF49-8DAB-BF376D6CF670}"/>
                  </a:ext>
                </a:extLst>
              </p:cNvPr>
              <p:cNvGrpSpPr/>
              <p:nvPr/>
            </p:nvGrpSpPr>
            <p:grpSpPr>
              <a:xfrm rot="571726">
                <a:off x="5318805" y="544894"/>
                <a:ext cx="556419" cy="130969"/>
                <a:chOff x="557227" y="2553774"/>
                <a:chExt cx="556419" cy="130969"/>
              </a:xfrm>
            </p:grpSpPr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7F8DD5D-C59B-6A48-885B-CC28D70A2AE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54B743DD-0604-854B-9EE2-1D59C3EF13E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B1C4B41-7BD3-E944-BDC1-0BC7B3BBFBEB}"/>
                  </a:ext>
                </a:extLst>
              </p:cNvPr>
              <p:cNvGrpSpPr/>
              <p:nvPr/>
            </p:nvGrpSpPr>
            <p:grpSpPr>
              <a:xfrm rot="1345389">
                <a:off x="5043968" y="605058"/>
                <a:ext cx="556419" cy="130969"/>
                <a:chOff x="557227" y="2553774"/>
                <a:chExt cx="556419" cy="130969"/>
              </a:xfrm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C0131304-64FA-754D-A657-B8C026B80EA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1E962BB-6C40-FF4C-A26F-A50C7540E5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032AF00-32F2-F943-B736-AC7221E02405}"/>
                  </a:ext>
                </a:extLst>
              </p:cNvPr>
              <p:cNvGrpSpPr/>
              <p:nvPr/>
            </p:nvGrpSpPr>
            <p:grpSpPr>
              <a:xfrm rot="1972911">
                <a:off x="5137165" y="803505"/>
                <a:ext cx="556419" cy="130969"/>
                <a:chOff x="557227" y="2553774"/>
                <a:chExt cx="556419" cy="130969"/>
              </a:xfrm>
            </p:grpSpPr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DCE0AEB-DB00-9F40-B645-909E67A0BE32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5F26ECE-D73F-0D49-B88A-424A9282E84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76DC59-89CB-8F44-9F50-44E1BD99A6FA}"/>
                  </a:ext>
                </a:extLst>
              </p:cNvPr>
              <p:cNvGrpSpPr/>
              <p:nvPr/>
            </p:nvGrpSpPr>
            <p:grpSpPr>
              <a:xfrm>
                <a:off x="5080497" y="390944"/>
                <a:ext cx="556419" cy="130969"/>
                <a:chOff x="557227" y="2553774"/>
                <a:chExt cx="556419" cy="130969"/>
              </a:xfrm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5042C7BB-5AA6-5A46-B4B7-D13EC5DB87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CD73A873-D404-234A-8885-76140B56F56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F3C667D-5164-7144-9E90-F3A1FD222450}"/>
                  </a:ext>
                </a:extLst>
              </p:cNvPr>
              <p:cNvGrpSpPr/>
              <p:nvPr/>
            </p:nvGrpSpPr>
            <p:grpSpPr>
              <a:xfrm rot="21062650">
                <a:off x="5312326" y="228178"/>
                <a:ext cx="556419" cy="130969"/>
                <a:chOff x="557227" y="2553774"/>
                <a:chExt cx="556419" cy="130969"/>
              </a:xfrm>
            </p:grpSpPr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C7C607D-0FA5-1D41-896D-2322299BC2C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3C06C5C-2B03-7A4B-BC92-E45EBD2E949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D01D9C7-6BF1-E74B-9573-FEED73EDA80C}"/>
                  </a:ext>
                </a:extLst>
              </p:cNvPr>
              <p:cNvGrpSpPr/>
              <p:nvPr/>
            </p:nvGrpSpPr>
            <p:grpSpPr>
              <a:xfrm rot="20466992">
                <a:off x="5036019" y="164243"/>
                <a:ext cx="556419" cy="130969"/>
                <a:chOff x="557227" y="2553774"/>
                <a:chExt cx="556419" cy="130969"/>
              </a:xfrm>
            </p:grpSpPr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7C76508E-925E-F94D-BA36-1105A3F7A5C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D372691-4493-E343-B933-822914E01D43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11744C-8BAA-FE4F-BF28-22C95C8EB32B}"/>
                  </a:ext>
                </a:extLst>
              </p:cNvPr>
              <p:cNvGrpSpPr/>
              <p:nvPr/>
            </p:nvGrpSpPr>
            <p:grpSpPr>
              <a:xfrm rot="19639721">
                <a:off x="5129964" y="-37790"/>
                <a:ext cx="556419" cy="130969"/>
                <a:chOff x="557227" y="2553774"/>
                <a:chExt cx="556419" cy="130969"/>
              </a:xfrm>
            </p:grpSpPr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F80BF3F2-15DB-8340-9BE5-1A2839404298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B5E85F4-D20D-B342-B07C-EC24FF56A16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/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charset="0"/>
                            </a:rPr>
                            <m:t>&lt;0</m:t>
                          </m:r>
                        </m:oMath>
                      </m:oMathPara>
                    </a14:m>
                    <a:endParaRPr lang="en-US" sz="1400" dirty="0"/>
                  </a:p>
                  <a:p>
                    <a:endParaRPr lang="en-US" sz="1400" dirty="0"/>
                  </a:p>
                  <a:p>
                    <a:r>
                      <a:rPr lang="en-US" sz="1400" dirty="0"/>
                      <a:t>   (decrease</a:t>
                    </a:r>
                  </a:p>
                  <a:p>
                    <a:r>
                      <a:rPr lang="en-US" sz="1400" dirty="0"/>
                      <a:t>temperature)</a:t>
                    </a: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8C8292-42E9-3544-93B4-7E3FEC77B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4145" y="98605"/>
                    <a:ext cx="962074" cy="7885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74" r="-1087" b="-64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26A038B5-364C-5742-A4AD-5144629F0A9C}"/>
                  </a:ext>
                </a:extLst>
              </p:cNvPr>
              <p:cNvSpPr/>
              <p:nvPr/>
            </p:nvSpPr>
            <p:spPr>
              <a:xfrm>
                <a:off x="4313169" y="316230"/>
                <a:ext cx="683373" cy="174625"/>
              </a:xfrm>
              <a:prstGeom prst="rightArrow">
                <a:avLst>
                  <a:gd name="adj1" fmla="val 36975"/>
                  <a:gd name="adj2" fmla="val 50000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" name="TextBox 213">
                <a:extLst>
                  <a:ext uri="{FF2B5EF4-FFF2-40B4-BE49-F238E27FC236}">
                    <a16:creationId xmlns:a16="http://schemas.microsoft.com/office/drawing/2014/main" id="{A2EEA0E2-AC72-7F4F-A63E-1BC7DC799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3554" y="290660"/>
                <a:ext cx="283774" cy="254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400" dirty="0"/>
                  <a:t>or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EFFEA20-338E-7448-B5BE-275A2E03D591}"/>
                  </a:ext>
                </a:extLst>
              </p:cNvPr>
              <p:cNvGrpSpPr/>
              <p:nvPr/>
            </p:nvGrpSpPr>
            <p:grpSpPr>
              <a:xfrm rot="256012">
                <a:off x="3085381" y="357043"/>
                <a:ext cx="556419" cy="130969"/>
                <a:chOff x="557227" y="2553774"/>
                <a:chExt cx="556419" cy="130969"/>
              </a:xfrm>
            </p:grpSpPr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206EE0E9-043C-154C-AB77-3F98ADF8E9F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E7F8C8A-7B06-3643-8DC3-F10171EB797A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2F1E4EE-8CD0-8246-9BEC-E71DE68C0124}"/>
                  </a:ext>
                </a:extLst>
              </p:cNvPr>
              <p:cNvGrpSpPr/>
              <p:nvPr/>
            </p:nvGrpSpPr>
            <p:grpSpPr>
              <a:xfrm>
                <a:off x="3275750" y="648979"/>
                <a:ext cx="556419" cy="130969"/>
                <a:chOff x="557227" y="2553774"/>
                <a:chExt cx="556419" cy="130969"/>
              </a:xfrm>
            </p:grpSpPr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A9BED24E-4A68-1B4C-AA40-7DB851BC490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3D6B060-1F47-DD42-8F05-6F04FD9B42D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24507A0-622E-014F-8927-3F426D92AC61}"/>
                  </a:ext>
                </a:extLst>
              </p:cNvPr>
              <p:cNvGrpSpPr/>
              <p:nvPr/>
            </p:nvGrpSpPr>
            <p:grpSpPr>
              <a:xfrm rot="181681">
                <a:off x="3663471" y="497003"/>
                <a:ext cx="556419" cy="130969"/>
                <a:chOff x="557227" y="2553774"/>
                <a:chExt cx="556419" cy="130969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6B9A8330-F7CF-A840-8FE7-2BF51A112E5D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657F440-52C4-654E-B0AB-D0CB4BE41E6D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B82EEB8-94CF-0048-A465-C9C5B4A1470A}"/>
                  </a:ext>
                </a:extLst>
              </p:cNvPr>
              <p:cNvGrpSpPr/>
              <p:nvPr/>
            </p:nvGrpSpPr>
            <p:grpSpPr>
              <a:xfrm rot="21248809">
                <a:off x="3564714" y="81984"/>
                <a:ext cx="556419" cy="130969"/>
                <a:chOff x="557227" y="2553774"/>
                <a:chExt cx="556419" cy="130969"/>
              </a:xfrm>
            </p:grpSpPr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8F90B2-4001-6247-9013-7446A7F4AA1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BDBE5CC-61C5-9A4D-9591-B2B4F5BB901B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5CA1FF-C705-A34A-B61E-A41A374C6FA8}"/>
                  </a:ext>
                </a:extLst>
              </p:cNvPr>
              <p:cNvGrpSpPr/>
              <p:nvPr/>
            </p:nvGrpSpPr>
            <p:grpSpPr>
              <a:xfrm rot="10642823">
                <a:off x="3685874" y="300428"/>
                <a:ext cx="556419" cy="130969"/>
                <a:chOff x="557227" y="2553774"/>
                <a:chExt cx="556419" cy="130969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CCCCECEC-B394-4E47-88BD-6D3D25A85D4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503D280-7C93-644E-BF33-9BA1E24BD775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8C126B8-3138-D449-AC94-4E3A9B1C8BDE}"/>
                  </a:ext>
                </a:extLst>
              </p:cNvPr>
              <p:cNvGrpSpPr/>
              <p:nvPr/>
            </p:nvGrpSpPr>
            <p:grpSpPr>
              <a:xfrm rot="10962076">
                <a:off x="3063218" y="189780"/>
                <a:ext cx="556419" cy="130969"/>
                <a:chOff x="557227" y="2553774"/>
                <a:chExt cx="556419" cy="130969"/>
              </a:xfrm>
            </p:grpSpPr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EE8E4112-B268-4742-80D8-BC95A0E9E48E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A96ED70-C3EF-BB4E-BAFA-283C5B1B07D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26F46FE-456D-1C48-B7A2-7CA03BA38803}"/>
                  </a:ext>
                </a:extLst>
              </p:cNvPr>
              <p:cNvGrpSpPr/>
              <p:nvPr/>
            </p:nvGrpSpPr>
            <p:grpSpPr>
              <a:xfrm rot="10800000">
                <a:off x="3032823" y="512372"/>
                <a:ext cx="556419" cy="130969"/>
                <a:chOff x="557227" y="2553774"/>
                <a:chExt cx="556419" cy="130969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BD94DFF-F614-7F4B-B4FD-8BB4B5CAFD2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1385DA9-22F4-8545-8474-DCA382D9CF52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1D8688D-94CC-1542-8032-520A04D3D102}"/>
                  </a:ext>
                </a:extLst>
              </p:cNvPr>
              <p:cNvGrpSpPr/>
              <p:nvPr/>
            </p:nvGrpSpPr>
            <p:grpSpPr>
              <a:xfrm rot="21028274" flipH="1">
                <a:off x="6140382" y="539233"/>
                <a:ext cx="556419" cy="130969"/>
                <a:chOff x="557227" y="2553774"/>
                <a:chExt cx="556419" cy="130969"/>
              </a:xfrm>
            </p:grpSpPr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0D0BAC2A-BE10-7343-93AC-0E50A09FB0E0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CCD66038-6DAF-BB41-9970-04ADB7D96B19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416389-4F3D-974D-8A56-ED315D7DA74F}"/>
                  </a:ext>
                </a:extLst>
              </p:cNvPr>
              <p:cNvGrpSpPr/>
              <p:nvPr/>
            </p:nvGrpSpPr>
            <p:grpSpPr>
              <a:xfrm rot="20254611" flipH="1">
                <a:off x="6415219" y="599397"/>
                <a:ext cx="556419" cy="130969"/>
                <a:chOff x="557227" y="2553774"/>
                <a:chExt cx="556419" cy="130969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69EB2E46-4CA0-3C44-ABE4-B577BBF12FF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2FAD1A67-E3A6-194C-85AB-7118D769E47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1E75E6F-E4F5-D94F-957B-8A1355A64E34}"/>
                  </a:ext>
                </a:extLst>
              </p:cNvPr>
              <p:cNvGrpSpPr/>
              <p:nvPr/>
            </p:nvGrpSpPr>
            <p:grpSpPr>
              <a:xfrm rot="19627089" flipH="1">
                <a:off x="6322022" y="797844"/>
                <a:ext cx="556419" cy="130969"/>
                <a:chOff x="557227" y="2553774"/>
                <a:chExt cx="556419" cy="130969"/>
              </a:xfrm>
            </p:grpSpPr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539542B7-DDA8-9A41-A49C-989CFEFE10A9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51E2454-A02A-564A-8821-3F404D20EA5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6914A8B-1DEC-364A-AA21-84C7A4BD9655}"/>
                  </a:ext>
                </a:extLst>
              </p:cNvPr>
              <p:cNvGrpSpPr/>
              <p:nvPr/>
            </p:nvGrpSpPr>
            <p:grpSpPr>
              <a:xfrm flipH="1">
                <a:off x="6378690" y="385283"/>
                <a:ext cx="556419" cy="130969"/>
                <a:chOff x="557227" y="2553774"/>
                <a:chExt cx="556419" cy="130969"/>
              </a:xfrm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A16E2A2A-2370-4D49-A124-223EDA3AF935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C49BA52-5BB4-8847-A7B9-EAD1153E81B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15816-58E8-614D-8A92-EE3F7298888D}"/>
                  </a:ext>
                </a:extLst>
              </p:cNvPr>
              <p:cNvGrpSpPr/>
              <p:nvPr/>
            </p:nvGrpSpPr>
            <p:grpSpPr>
              <a:xfrm rot="537350" flipH="1">
                <a:off x="6146861" y="222517"/>
                <a:ext cx="556419" cy="130969"/>
                <a:chOff x="557227" y="2553774"/>
                <a:chExt cx="556419" cy="13096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053A694C-B87D-124F-ACA9-FB0ECB3384E1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E4B14149-6788-F944-8568-ECA1100DFEEC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4B26EEF-BECD-474B-A149-45E3288964DD}"/>
                  </a:ext>
                </a:extLst>
              </p:cNvPr>
              <p:cNvGrpSpPr/>
              <p:nvPr/>
            </p:nvGrpSpPr>
            <p:grpSpPr>
              <a:xfrm rot="1133008" flipH="1">
                <a:off x="6423168" y="158582"/>
                <a:ext cx="556419" cy="130969"/>
                <a:chOff x="557227" y="2553774"/>
                <a:chExt cx="556419" cy="130969"/>
              </a:xfrm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8ACE7D-5E27-B44F-9E1F-1BF4C42AC6F6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E230293-BBDA-BA4B-BFDA-CF3378D4F05E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E6714FD6-3606-A94C-93FE-5D437AE14D5C}"/>
                  </a:ext>
                </a:extLst>
              </p:cNvPr>
              <p:cNvGrpSpPr/>
              <p:nvPr/>
            </p:nvGrpSpPr>
            <p:grpSpPr>
              <a:xfrm rot="1960279" flipH="1">
                <a:off x="6329223" y="-43451"/>
                <a:ext cx="556419" cy="130969"/>
                <a:chOff x="557227" y="2553774"/>
                <a:chExt cx="556419" cy="130969"/>
              </a:xfrm>
            </p:grpSpPr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8867AD8-2D5E-4049-8BD1-493D8A68A587}"/>
                    </a:ext>
                  </a:extLst>
                </p:cNvPr>
                <p:cNvSpPr/>
                <p:nvPr/>
              </p:nvSpPr>
              <p:spPr bwMode="auto">
                <a:xfrm rot="5400000">
                  <a:off x="769952" y="2341049"/>
                  <a:ext cx="130969" cy="556419"/>
                </a:xfrm>
                <a:custGeom>
                  <a:avLst/>
                  <a:gdLst>
                    <a:gd name="connsiteX0" fmla="*/ 137734 w 223721"/>
                    <a:gd name="connsiteY0" fmla="*/ 806605 h 905899"/>
                    <a:gd name="connsiteX1" fmla="*/ 848 w 223721"/>
                    <a:gd name="connsiteY1" fmla="*/ 155027 h 905899"/>
                    <a:gd name="connsiteX2" fmla="*/ 208915 w 223721"/>
                    <a:gd name="connsiteY2" fmla="*/ 50993 h 905899"/>
                    <a:gd name="connsiteX3" fmla="*/ 197964 w 223721"/>
                    <a:gd name="connsiteY3" fmla="*/ 828507 h 905899"/>
                    <a:gd name="connsiteX4" fmla="*/ 137734 w 223721"/>
                    <a:gd name="connsiteY4" fmla="*/ 806605 h 905899"/>
                    <a:gd name="connsiteX0" fmla="*/ 138124 w 237369"/>
                    <a:gd name="connsiteY0" fmla="*/ 744111 h 839671"/>
                    <a:gd name="connsiteX1" fmla="*/ 1238 w 237369"/>
                    <a:gd name="connsiteY1" fmla="*/ 92533 h 839671"/>
                    <a:gd name="connsiteX2" fmla="*/ 225731 w 237369"/>
                    <a:gd name="connsiteY2" fmla="*/ 76106 h 839671"/>
                    <a:gd name="connsiteX3" fmla="*/ 198354 w 237369"/>
                    <a:gd name="connsiteY3" fmla="*/ 766013 h 839671"/>
                    <a:gd name="connsiteX4" fmla="*/ 138124 w 237369"/>
                    <a:gd name="connsiteY4" fmla="*/ 744111 h 839671"/>
                    <a:gd name="connsiteX0" fmla="*/ 106888 w 239824"/>
                    <a:gd name="connsiteY0" fmla="*/ 749900 h 842747"/>
                    <a:gd name="connsiteX1" fmla="*/ 2854 w 239824"/>
                    <a:gd name="connsiteY1" fmla="*/ 92847 h 842747"/>
                    <a:gd name="connsiteX2" fmla="*/ 227347 w 239824"/>
                    <a:gd name="connsiteY2" fmla="*/ 76420 h 842747"/>
                    <a:gd name="connsiteX3" fmla="*/ 199970 w 239824"/>
                    <a:gd name="connsiteY3" fmla="*/ 766327 h 842747"/>
                    <a:gd name="connsiteX4" fmla="*/ 106888 w 239824"/>
                    <a:gd name="connsiteY4" fmla="*/ 749900 h 842747"/>
                    <a:gd name="connsiteX0" fmla="*/ 106866 w 238875"/>
                    <a:gd name="connsiteY0" fmla="*/ 749900 h 827027"/>
                    <a:gd name="connsiteX1" fmla="*/ 2832 w 238875"/>
                    <a:gd name="connsiteY1" fmla="*/ 92847 h 827027"/>
                    <a:gd name="connsiteX2" fmla="*/ 227325 w 238875"/>
                    <a:gd name="connsiteY2" fmla="*/ 76420 h 827027"/>
                    <a:gd name="connsiteX3" fmla="*/ 194473 w 238875"/>
                    <a:gd name="connsiteY3" fmla="*/ 738950 h 827027"/>
                    <a:gd name="connsiteX4" fmla="*/ 106866 w 238875"/>
                    <a:gd name="connsiteY4" fmla="*/ 749900 h 827027"/>
                    <a:gd name="connsiteX0" fmla="*/ 122366 w 237571"/>
                    <a:gd name="connsiteY0" fmla="*/ 749900 h 827027"/>
                    <a:gd name="connsiteX1" fmla="*/ 1906 w 237571"/>
                    <a:gd name="connsiteY1" fmla="*/ 92847 h 827027"/>
                    <a:gd name="connsiteX2" fmla="*/ 226399 w 237571"/>
                    <a:gd name="connsiteY2" fmla="*/ 76420 h 827027"/>
                    <a:gd name="connsiteX3" fmla="*/ 193547 w 237571"/>
                    <a:gd name="connsiteY3" fmla="*/ 738950 h 827027"/>
                    <a:gd name="connsiteX4" fmla="*/ 122366 w 237571"/>
                    <a:gd name="connsiteY4" fmla="*/ 749900 h 827027"/>
                    <a:gd name="connsiteX0" fmla="*/ 122366 w 237571"/>
                    <a:gd name="connsiteY0" fmla="*/ 749900 h 836208"/>
                    <a:gd name="connsiteX1" fmla="*/ 1906 w 237571"/>
                    <a:gd name="connsiteY1" fmla="*/ 92847 h 836208"/>
                    <a:gd name="connsiteX2" fmla="*/ 226399 w 237571"/>
                    <a:gd name="connsiteY2" fmla="*/ 76420 h 836208"/>
                    <a:gd name="connsiteX3" fmla="*/ 193547 w 237571"/>
                    <a:gd name="connsiteY3" fmla="*/ 755377 h 836208"/>
                    <a:gd name="connsiteX4" fmla="*/ 122366 w 237571"/>
                    <a:gd name="connsiteY4" fmla="*/ 749900 h 836208"/>
                    <a:gd name="connsiteX0" fmla="*/ 81847 w 241909"/>
                    <a:gd name="connsiteY0" fmla="*/ 755692 h 839538"/>
                    <a:gd name="connsiteX1" fmla="*/ 5190 w 241909"/>
                    <a:gd name="connsiteY1" fmla="*/ 93163 h 839538"/>
                    <a:gd name="connsiteX2" fmla="*/ 229683 w 241909"/>
                    <a:gd name="connsiteY2" fmla="*/ 76736 h 839538"/>
                    <a:gd name="connsiteX3" fmla="*/ 196831 w 241909"/>
                    <a:gd name="connsiteY3" fmla="*/ 755693 h 839538"/>
                    <a:gd name="connsiteX4" fmla="*/ 81847 w 241909"/>
                    <a:gd name="connsiteY4" fmla="*/ 755692 h 839538"/>
                    <a:gd name="connsiteX0" fmla="*/ 81750 w 240152"/>
                    <a:gd name="connsiteY0" fmla="*/ 755692 h 842683"/>
                    <a:gd name="connsiteX1" fmla="*/ 5093 w 240152"/>
                    <a:gd name="connsiteY1" fmla="*/ 93163 h 842683"/>
                    <a:gd name="connsiteX2" fmla="*/ 229586 w 240152"/>
                    <a:gd name="connsiteY2" fmla="*/ 76736 h 842683"/>
                    <a:gd name="connsiteX3" fmla="*/ 185784 w 240152"/>
                    <a:gd name="connsiteY3" fmla="*/ 761169 h 842683"/>
                    <a:gd name="connsiteX4" fmla="*/ 81750 w 240152"/>
                    <a:gd name="connsiteY4" fmla="*/ 755692 h 842683"/>
                    <a:gd name="connsiteX0" fmla="*/ 81797 w 240972"/>
                    <a:gd name="connsiteY0" fmla="*/ 755692 h 836477"/>
                    <a:gd name="connsiteX1" fmla="*/ 5140 w 240972"/>
                    <a:gd name="connsiteY1" fmla="*/ 93163 h 836477"/>
                    <a:gd name="connsiteX2" fmla="*/ 229633 w 240972"/>
                    <a:gd name="connsiteY2" fmla="*/ 76736 h 836477"/>
                    <a:gd name="connsiteX3" fmla="*/ 191306 w 240972"/>
                    <a:gd name="connsiteY3" fmla="*/ 750218 h 836477"/>
                    <a:gd name="connsiteX4" fmla="*/ 81797 w 240972"/>
                    <a:gd name="connsiteY4" fmla="*/ 755692 h 836477"/>
                    <a:gd name="connsiteX0" fmla="*/ 81797 w 240972"/>
                    <a:gd name="connsiteY0" fmla="*/ 755692 h 845911"/>
                    <a:gd name="connsiteX1" fmla="*/ 5140 w 240972"/>
                    <a:gd name="connsiteY1" fmla="*/ 93163 h 845911"/>
                    <a:gd name="connsiteX2" fmla="*/ 229633 w 240972"/>
                    <a:gd name="connsiteY2" fmla="*/ 76736 h 845911"/>
                    <a:gd name="connsiteX3" fmla="*/ 191306 w 240972"/>
                    <a:gd name="connsiteY3" fmla="*/ 766644 h 845911"/>
                    <a:gd name="connsiteX4" fmla="*/ 81797 w 240972"/>
                    <a:gd name="connsiteY4" fmla="*/ 755692 h 845911"/>
                    <a:gd name="connsiteX0" fmla="*/ 81797 w 240972"/>
                    <a:gd name="connsiteY0" fmla="*/ 755692 h 839538"/>
                    <a:gd name="connsiteX1" fmla="*/ 5140 w 240972"/>
                    <a:gd name="connsiteY1" fmla="*/ 93163 h 839538"/>
                    <a:gd name="connsiteX2" fmla="*/ 229633 w 240972"/>
                    <a:gd name="connsiteY2" fmla="*/ 76736 h 839538"/>
                    <a:gd name="connsiteX3" fmla="*/ 191306 w 240972"/>
                    <a:gd name="connsiteY3" fmla="*/ 755693 h 839538"/>
                    <a:gd name="connsiteX4" fmla="*/ 81797 w 240972"/>
                    <a:gd name="connsiteY4" fmla="*/ 755692 h 839538"/>
                    <a:gd name="connsiteX0" fmla="*/ 82384 w 251256"/>
                    <a:gd name="connsiteY0" fmla="*/ 749169 h 832328"/>
                    <a:gd name="connsiteX1" fmla="*/ 5727 w 251256"/>
                    <a:gd name="connsiteY1" fmla="*/ 86640 h 832328"/>
                    <a:gd name="connsiteX2" fmla="*/ 241171 w 251256"/>
                    <a:gd name="connsiteY2" fmla="*/ 81164 h 832328"/>
                    <a:gd name="connsiteX3" fmla="*/ 191893 w 251256"/>
                    <a:gd name="connsiteY3" fmla="*/ 749170 h 832328"/>
                    <a:gd name="connsiteX4" fmla="*/ 82384 w 251256"/>
                    <a:gd name="connsiteY4" fmla="*/ 749169 h 832328"/>
                    <a:gd name="connsiteX0" fmla="*/ 51901 w 220773"/>
                    <a:gd name="connsiteY0" fmla="*/ 746591 h 829409"/>
                    <a:gd name="connsiteX1" fmla="*/ 8097 w 220773"/>
                    <a:gd name="connsiteY1" fmla="*/ 89537 h 829409"/>
                    <a:gd name="connsiteX2" fmla="*/ 210688 w 220773"/>
                    <a:gd name="connsiteY2" fmla="*/ 78586 h 829409"/>
                    <a:gd name="connsiteX3" fmla="*/ 161410 w 220773"/>
                    <a:gd name="connsiteY3" fmla="*/ 746592 h 829409"/>
                    <a:gd name="connsiteX4" fmla="*/ 51901 w 220773"/>
                    <a:gd name="connsiteY4" fmla="*/ 746591 h 829409"/>
                    <a:gd name="connsiteX0" fmla="*/ 50821 w 205267"/>
                    <a:gd name="connsiteY0" fmla="*/ 740216 h 822348"/>
                    <a:gd name="connsiteX1" fmla="*/ 7017 w 205267"/>
                    <a:gd name="connsiteY1" fmla="*/ 83162 h 822348"/>
                    <a:gd name="connsiteX2" fmla="*/ 193181 w 205267"/>
                    <a:gd name="connsiteY2" fmla="*/ 83162 h 822348"/>
                    <a:gd name="connsiteX3" fmla="*/ 160330 w 205267"/>
                    <a:gd name="connsiteY3" fmla="*/ 740217 h 822348"/>
                    <a:gd name="connsiteX4" fmla="*/ 50821 w 205267"/>
                    <a:gd name="connsiteY4" fmla="*/ 740216 h 822348"/>
                    <a:gd name="connsiteX0" fmla="*/ 50821 w 205267"/>
                    <a:gd name="connsiteY0" fmla="*/ 738163 h 820295"/>
                    <a:gd name="connsiteX1" fmla="*/ 7017 w 205267"/>
                    <a:gd name="connsiteY1" fmla="*/ 81109 h 820295"/>
                    <a:gd name="connsiteX2" fmla="*/ 193181 w 205267"/>
                    <a:gd name="connsiteY2" fmla="*/ 81109 h 820295"/>
                    <a:gd name="connsiteX3" fmla="*/ 160330 w 205267"/>
                    <a:gd name="connsiteY3" fmla="*/ 738164 h 820295"/>
                    <a:gd name="connsiteX4" fmla="*/ 50821 w 205267"/>
                    <a:gd name="connsiteY4" fmla="*/ 738163 h 820295"/>
                    <a:gd name="connsiteX0" fmla="*/ 51178 w 210353"/>
                    <a:gd name="connsiteY0" fmla="*/ 744448 h 827266"/>
                    <a:gd name="connsiteX1" fmla="*/ 7374 w 210353"/>
                    <a:gd name="connsiteY1" fmla="*/ 87394 h 827266"/>
                    <a:gd name="connsiteX2" fmla="*/ 199014 w 210353"/>
                    <a:gd name="connsiteY2" fmla="*/ 76443 h 827266"/>
                    <a:gd name="connsiteX3" fmla="*/ 160687 w 210353"/>
                    <a:gd name="connsiteY3" fmla="*/ 744449 h 827266"/>
                    <a:gd name="connsiteX4" fmla="*/ 51178 w 210353"/>
                    <a:gd name="connsiteY4" fmla="*/ 744448 h 827266"/>
                    <a:gd name="connsiteX0" fmla="*/ 51178 w 210353"/>
                    <a:gd name="connsiteY0" fmla="*/ 735151 h 816941"/>
                    <a:gd name="connsiteX1" fmla="*/ 7374 w 210353"/>
                    <a:gd name="connsiteY1" fmla="*/ 78097 h 816941"/>
                    <a:gd name="connsiteX2" fmla="*/ 199014 w 210353"/>
                    <a:gd name="connsiteY2" fmla="*/ 83572 h 816941"/>
                    <a:gd name="connsiteX3" fmla="*/ 160687 w 210353"/>
                    <a:gd name="connsiteY3" fmla="*/ 735152 h 816941"/>
                    <a:gd name="connsiteX4" fmla="*/ 51178 w 210353"/>
                    <a:gd name="connsiteY4" fmla="*/ 735151 h 816941"/>
                    <a:gd name="connsiteX0" fmla="*/ 51178 w 210353"/>
                    <a:gd name="connsiteY0" fmla="*/ 740446 h 822831"/>
                    <a:gd name="connsiteX1" fmla="*/ 7374 w 210353"/>
                    <a:gd name="connsiteY1" fmla="*/ 83392 h 822831"/>
                    <a:gd name="connsiteX2" fmla="*/ 199014 w 210353"/>
                    <a:gd name="connsiteY2" fmla="*/ 79342 h 822831"/>
                    <a:gd name="connsiteX3" fmla="*/ 160687 w 210353"/>
                    <a:gd name="connsiteY3" fmla="*/ 740447 h 822831"/>
                    <a:gd name="connsiteX4" fmla="*/ 51178 w 210353"/>
                    <a:gd name="connsiteY4" fmla="*/ 740446 h 822831"/>
                    <a:gd name="connsiteX0" fmla="*/ 50910 w 204400"/>
                    <a:gd name="connsiteY0" fmla="*/ 741689 h 825878"/>
                    <a:gd name="connsiteX1" fmla="*/ 7106 w 204400"/>
                    <a:gd name="connsiteY1" fmla="*/ 84635 h 825878"/>
                    <a:gd name="connsiteX2" fmla="*/ 198746 w 204400"/>
                    <a:gd name="connsiteY2" fmla="*/ 80585 h 825878"/>
                    <a:gd name="connsiteX3" fmla="*/ 144544 w 204400"/>
                    <a:gd name="connsiteY3" fmla="*/ 744865 h 825878"/>
                    <a:gd name="connsiteX4" fmla="*/ 50910 w 204400"/>
                    <a:gd name="connsiteY4" fmla="*/ 741689 h 825878"/>
                    <a:gd name="connsiteX0" fmla="*/ 67334 w 201549"/>
                    <a:gd name="connsiteY0" fmla="*/ 748429 h 829833"/>
                    <a:gd name="connsiteX1" fmla="*/ 4480 w 201549"/>
                    <a:gd name="connsiteY1" fmla="*/ 85025 h 829833"/>
                    <a:gd name="connsiteX2" fmla="*/ 196120 w 201549"/>
                    <a:gd name="connsiteY2" fmla="*/ 80975 h 829833"/>
                    <a:gd name="connsiteX3" fmla="*/ 141918 w 201549"/>
                    <a:gd name="connsiteY3" fmla="*/ 745255 h 829833"/>
                    <a:gd name="connsiteX4" fmla="*/ 67334 w 201549"/>
                    <a:gd name="connsiteY4" fmla="*/ 748429 h 829833"/>
                    <a:gd name="connsiteX0" fmla="*/ 67334 w 201549"/>
                    <a:gd name="connsiteY0" fmla="*/ 748630 h 831809"/>
                    <a:gd name="connsiteX1" fmla="*/ 4480 w 201549"/>
                    <a:gd name="connsiteY1" fmla="*/ 85226 h 831809"/>
                    <a:gd name="connsiteX2" fmla="*/ 196120 w 201549"/>
                    <a:gd name="connsiteY2" fmla="*/ 81176 h 831809"/>
                    <a:gd name="connsiteX3" fmla="*/ 141918 w 201549"/>
                    <a:gd name="connsiteY3" fmla="*/ 748631 h 831809"/>
                    <a:gd name="connsiteX4" fmla="*/ 67334 w 201549"/>
                    <a:gd name="connsiteY4" fmla="*/ 748630 h 831809"/>
                    <a:gd name="connsiteX0" fmla="*/ 67334 w 201774"/>
                    <a:gd name="connsiteY0" fmla="*/ 748630 h 842842"/>
                    <a:gd name="connsiteX1" fmla="*/ 4480 w 201774"/>
                    <a:gd name="connsiteY1" fmla="*/ 85226 h 842842"/>
                    <a:gd name="connsiteX2" fmla="*/ 196120 w 201774"/>
                    <a:gd name="connsiteY2" fmla="*/ 81176 h 842842"/>
                    <a:gd name="connsiteX3" fmla="*/ 141918 w 201774"/>
                    <a:gd name="connsiteY3" fmla="*/ 748631 h 842842"/>
                    <a:gd name="connsiteX4" fmla="*/ 67334 w 201774"/>
                    <a:gd name="connsiteY4" fmla="*/ 748630 h 842842"/>
                    <a:gd name="connsiteX0" fmla="*/ 67334 w 201774"/>
                    <a:gd name="connsiteY0" fmla="*/ 748630 h 854432"/>
                    <a:gd name="connsiteX1" fmla="*/ 4480 w 201774"/>
                    <a:gd name="connsiteY1" fmla="*/ 85226 h 854432"/>
                    <a:gd name="connsiteX2" fmla="*/ 196120 w 201774"/>
                    <a:gd name="connsiteY2" fmla="*/ 81176 h 854432"/>
                    <a:gd name="connsiteX3" fmla="*/ 141918 w 201774"/>
                    <a:gd name="connsiteY3" fmla="*/ 748631 h 854432"/>
                    <a:gd name="connsiteX4" fmla="*/ 67334 w 201774"/>
                    <a:gd name="connsiteY4" fmla="*/ 748630 h 854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774" h="854432">
                      <a:moveTo>
                        <a:pt x="67334" y="748630"/>
                      </a:moveTo>
                      <a:cubicBezTo>
                        <a:pt x="44428" y="606313"/>
                        <a:pt x="-16984" y="196468"/>
                        <a:pt x="4480" y="85226"/>
                      </a:cubicBezTo>
                      <a:cubicBezTo>
                        <a:pt x="25944" y="-26016"/>
                        <a:pt x="173214" y="-29391"/>
                        <a:pt x="196120" y="81176"/>
                      </a:cubicBezTo>
                      <a:cubicBezTo>
                        <a:pt x="219026" y="191743"/>
                        <a:pt x="166557" y="608814"/>
                        <a:pt x="141918" y="748631"/>
                      </a:cubicBezTo>
                      <a:cubicBezTo>
                        <a:pt x="117279" y="888448"/>
                        <a:pt x="90240" y="890947"/>
                        <a:pt x="67334" y="74863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97822C4-3B80-6C4D-BCC5-571187F57934}"/>
                    </a:ext>
                  </a:extLst>
                </p:cNvPr>
                <p:cNvCxnSpPr/>
                <p:nvPr/>
              </p:nvCxnSpPr>
              <p:spPr>
                <a:xfrm>
                  <a:off x="711093" y="2619259"/>
                  <a:ext cx="360000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296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3E67E75-6626-9945-9BDB-3CE1DEB042E6}"/>
              </a:ext>
            </a:extLst>
          </p:cNvPr>
          <p:cNvSpPr/>
          <p:nvPr/>
        </p:nvSpPr>
        <p:spPr>
          <a:xfrm>
            <a:off x="1162955" y="416784"/>
            <a:ext cx="8785196" cy="339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18E45-CC4F-A441-BE29-CD04B653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6913677" y="1148031"/>
            <a:ext cx="2924207" cy="2506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/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DF20D7-EE32-E743-88BC-32C39419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898770" y="1690441"/>
                <a:ext cx="825577" cy="38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5148BE-CE06-734E-AF87-4FEA4D317AE0}"/>
              </a:ext>
            </a:extLst>
          </p:cNvPr>
          <p:cNvCxnSpPr>
            <a:cxnSpLocks/>
          </p:cNvCxnSpPr>
          <p:nvPr/>
        </p:nvCxnSpPr>
        <p:spPr>
          <a:xfrm flipH="1">
            <a:off x="7542630" y="2863275"/>
            <a:ext cx="95161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B1470D7-67B0-6B41-9167-455AABD56BCA}"/>
              </a:ext>
            </a:extLst>
          </p:cNvPr>
          <p:cNvSpPr/>
          <p:nvPr/>
        </p:nvSpPr>
        <p:spPr>
          <a:xfrm flipH="1">
            <a:off x="8149920" y="1190840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5FBFB-2747-B749-806A-C90FBD9E43F2}"/>
              </a:ext>
            </a:extLst>
          </p:cNvPr>
          <p:cNvSpPr/>
          <p:nvPr/>
        </p:nvSpPr>
        <p:spPr>
          <a:xfrm flipH="1">
            <a:off x="9474558" y="3102366"/>
            <a:ext cx="473593" cy="196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FEE34-948C-8A45-B00B-DDFD639E0617}"/>
              </a:ext>
            </a:extLst>
          </p:cNvPr>
          <p:cNvSpPr/>
          <p:nvPr/>
        </p:nvSpPr>
        <p:spPr>
          <a:xfrm flipH="1">
            <a:off x="7081365" y="2938905"/>
            <a:ext cx="298028" cy="261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D31E1E6-DFE6-6E45-978C-49FACBE6C88E}"/>
              </a:ext>
            </a:extLst>
          </p:cNvPr>
          <p:cNvSpPr/>
          <p:nvPr/>
        </p:nvSpPr>
        <p:spPr>
          <a:xfrm flipH="1">
            <a:off x="7304335" y="2027755"/>
            <a:ext cx="491387" cy="820001"/>
          </a:xfrm>
          <a:prstGeom prst="arc">
            <a:avLst>
              <a:gd name="adj1" fmla="val 1080395"/>
              <a:gd name="adj2" fmla="val 9884834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95DBA85-F42E-5F4D-8427-7AE989B96E8F}"/>
              </a:ext>
            </a:extLst>
          </p:cNvPr>
          <p:cNvSpPr/>
          <p:nvPr/>
        </p:nvSpPr>
        <p:spPr>
          <a:xfrm flipH="1">
            <a:off x="7534892" y="2504659"/>
            <a:ext cx="1945078" cy="729743"/>
          </a:xfrm>
          <a:prstGeom prst="arc">
            <a:avLst>
              <a:gd name="adj1" fmla="val 20881980"/>
              <a:gd name="adj2" fmla="val 11604422"/>
            </a:avLst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/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4CDD3-D3FC-274D-8A61-3FAFD4D05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59" y="2756515"/>
                <a:ext cx="561641" cy="380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/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F15566-54E8-C84B-9FDF-D0245215F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958" y="3408734"/>
                <a:ext cx="569504" cy="40324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CA0D4BA-38DD-AB44-AD4A-5FA70C435006}"/>
              </a:ext>
            </a:extLst>
          </p:cNvPr>
          <p:cNvSpPr/>
          <p:nvPr/>
        </p:nvSpPr>
        <p:spPr>
          <a:xfrm flipH="1">
            <a:off x="6957782" y="2500175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6C708E-43F8-4C49-9E10-DDA18C273C8E}"/>
              </a:ext>
            </a:extLst>
          </p:cNvPr>
          <p:cNvSpPr/>
          <p:nvPr/>
        </p:nvSpPr>
        <p:spPr>
          <a:xfrm flipH="1">
            <a:off x="9085954" y="3387634"/>
            <a:ext cx="236285" cy="29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EB2D0-0F83-974C-9CE9-D4E4C40E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674" y="416784"/>
            <a:ext cx="3554350" cy="18098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5365A2DD-ED97-4D49-A368-2E98D3A60113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56" y="2446102"/>
            <a:ext cx="4775551" cy="1183280"/>
            <a:chOff x="3032823" y="-43451"/>
            <a:chExt cx="3946764" cy="9779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3980E0-A38B-CF49-8DAB-BF376D6CF670}"/>
                </a:ext>
              </a:extLst>
            </p:cNvPr>
            <p:cNvGrpSpPr/>
            <p:nvPr/>
          </p:nvGrpSpPr>
          <p:grpSpPr>
            <a:xfrm rot="571726">
              <a:off x="5318805" y="544894"/>
              <a:ext cx="556419" cy="130969"/>
              <a:chOff x="557227" y="2553774"/>
              <a:chExt cx="556419" cy="130969"/>
            </a:xfrm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7F8DD5D-C59B-6A48-885B-CC28D70A2AE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4B743DD-0604-854B-9EE2-1D59C3EF13E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1C4B41-7BD3-E944-BDC1-0BC7B3BBFBEB}"/>
                </a:ext>
              </a:extLst>
            </p:cNvPr>
            <p:cNvGrpSpPr/>
            <p:nvPr/>
          </p:nvGrpSpPr>
          <p:grpSpPr>
            <a:xfrm rot="1345389">
              <a:off x="5043968" y="605058"/>
              <a:ext cx="556419" cy="130969"/>
              <a:chOff x="557227" y="2553774"/>
              <a:chExt cx="556419" cy="1309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131304-64FA-754D-A657-B8C026B80EA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1E962BB-6C40-FF4C-A26F-A50C7540E5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32AF00-32F2-F943-B736-AC7221E02405}"/>
                </a:ext>
              </a:extLst>
            </p:cNvPr>
            <p:cNvGrpSpPr/>
            <p:nvPr/>
          </p:nvGrpSpPr>
          <p:grpSpPr>
            <a:xfrm rot="1972911">
              <a:off x="5137165" y="803505"/>
              <a:ext cx="556419" cy="130969"/>
              <a:chOff x="557227" y="2553774"/>
              <a:chExt cx="556419" cy="13096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DCE0AEB-DB00-9F40-B645-909E67A0BE32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F26ECE-D73F-0D49-B88A-424A9282E84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76DC59-89CB-8F44-9F50-44E1BD99A6FA}"/>
                </a:ext>
              </a:extLst>
            </p:cNvPr>
            <p:cNvGrpSpPr/>
            <p:nvPr/>
          </p:nvGrpSpPr>
          <p:grpSpPr>
            <a:xfrm>
              <a:off x="5080497" y="390944"/>
              <a:ext cx="556419" cy="130969"/>
              <a:chOff x="557227" y="2553774"/>
              <a:chExt cx="556419" cy="13096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042C7BB-5AA6-5A46-B4B7-D13EC5DB87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D73A873-D404-234A-8885-76140B56F56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F3C667D-5164-7144-9E90-F3A1FD222450}"/>
                </a:ext>
              </a:extLst>
            </p:cNvPr>
            <p:cNvGrpSpPr/>
            <p:nvPr/>
          </p:nvGrpSpPr>
          <p:grpSpPr>
            <a:xfrm rot="21062650">
              <a:off x="5312326" y="228178"/>
              <a:ext cx="556419" cy="130969"/>
              <a:chOff x="557227" y="2553774"/>
              <a:chExt cx="556419" cy="130969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7C607D-0FA5-1D41-896D-2322299BC2C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3C06C5C-2B03-7A4B-BC92-E45EBD2E949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01D9C7-6BF1-E74B-9573-FEED73EDA80C}"/>
                </a:ext>
              </a:extLst>
            </p:cNvPr>
            <p:cNvGrpSpPr/>
            <p:nvPr/>
          </p:nvGrpSpPr>
          <p:grpSpPr>
            <a:xfrm rot="20466992">
              <a:off x="5036019" y="164243"/>
              <a:ext cx="556419" cy="130969"/>
              <a:chOff x="557227" y="2553774"/>
              <a:chExt cx="556419" cy="130969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C76508E-925E-F94D-BA36-1105A3F7A5C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D372691-4493-E343-B933-822914E01D43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511744C-8BAA-FE4F-BF28-22C95C8EB32B}"/>
                </a:ext>
              </a:extLst>
            </p:cNvPr>
            <p:cNvGrpSpPr/>
            <p:nvPr/>
          </p:nvGrpSpPr>
          <p:grpSpPr>
            <a:xfrm rot="19639721">
              <a:off x="5129964" y="-37790"/>
              <a:ext cx="556419" cy="130969"/>
              <a:chOff x="557227" y="2553774"/>
              <a:chExt cx="556419" cy="130969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80BF3F2-15DB-8340-9BE5-1A2839404298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B5E85F4-D20D-B342-B07C-EC24FF56A16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/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charset="0"/>
                          </a:rPr>
                          <m:t>&lt;0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  <a:p>
                  <a:r>
                    <a:rPr lang="en-US" sz="1400" dirty="0"/>
                    <a:t>   (decrease</a:t>
                  </a:r>
                </a:p>
                <a:p>
                  <a:r>
                    <a:rPr lang="en-US" sz="1400" dirty="0"/>
                    <a:t>temperature)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F8C8292-42E9-3544-93B4-7E3FEC77B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145" y="98605"/>
                  <a:ext cx="962074" cy="788524"/>
                </a:xfrm>
                <a:prstGeom prst="rect">
                  <a:avLst/>
                </a:prstGeom>
                <a:blipFill>
                  <a:blip r:embed="rId10"/>
                  <a:stretch>
                    <a:fillRect l="-2174" r="-1087" b="-64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26A038B5-364C-5742-A4AD-5144629F0A9C}"/>
                </a:ext>
              </a:extLst>
            </p:cNvPr>
            <p:cNvSpPr/>
            <p:nvPr/>
          </p:nvSpPr>
          <p:spPr>
            <a:xfrm>
              <a:off x="4313169" y="316230"/>
              <a:ext cx="683373" cy="174625"/>
            </a:xfrm>
            <a:prstGeom prst="rightArrow">
              <a:avLst>
                <a:gd name="adj1" fmla="val 36975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TextBox 213">
              <a:extLst>
                <a:ext uri="{FF2B5EF4-FFF2-40B4-BE49-F238E27FC236}">
                  <a16:creationId xmlns:a16="http://schemas.microsoft.com/office/drawing/2014/main" id="{A2EEA0E2-AC72-7F4F-A63E-1BC7DC79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54" y="290660"/>
              <a:ext cx="283774" cy="2543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x-none" sz="1400" dirty="0"/>
                <a:t>or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FFEA20-338E-7448-B5BE-275A2E03D591}"/>
                </a:ext>
              </a:extLst>
            </p:cNvPr>
            <p:cNvGrpSpPr/>
            <p:nvPr/>
          </p:nvGrpSpPr>
          <p:grpSpPr>
            <a:xfrm rot="256012">
              <a:off x="3085381" y="357043"/>
              <a:ext cx="556419" cy="130969"/>
              <a:chOff x="557227" y="2553774"/>
              <a:chExt cx="556419" cy="130969"/>
            </a:xfrm>
          </p:grpSpPr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06EE0E9-043C-154C-AB77-3F98ADF8E9F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7F8C8A-7B06-3643-8DC3-F10171EB797A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F1E4EE-8CD0-8246-9BEC-E71DE68C0124}"/>
                </a:ext>
              </a:extLst>
            </p:cNvPr>
            <p:cNvGrpSpPr/>
            <p:nvPr/>
          </p:nvGrpSpPr>
          <p:grpSpPr>
            <a:xfrm>
              <a:off x="3275750" y="648979"/>
              <a:ext cx="556419" cy="130969"/>
              <a:chOff x="557227" y="2553774"/>
              <a:chExt cx="556419" cy="130969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9BED24E-4A68-1B4C-AA40-7DB851BC490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3D6B060-1F47-DD42-8F05-6F04FD9B42D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4507A0-622E-014F-8927-3F426D92AC61}"/>
                </a:ext>
              </a:extLst>
            </p:cNvPr>
            <p:cNvGrpSpPr/>
            <p:nvPr/>
          </p:nvGrpSpPr>
          <p:grpSpPr>
            <a:xfrm rot="181681">
              <a:off x="3663471" y="497003"/>
              <a:ext cx="556419" cy="130969"/>
              <a:chOff x="557227" y="2553774"/>
              <a:chExt cx="556419" cy="13096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B9A8330-F7CF-A840-8FE7-2BF51A112E5D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657F440-52C4-654E-B0AB-D0CB4BE41E6D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B82EEB8-94CF-0048-A465-C9C5B4A1470A}"/>
                </a:ext>
              </a:extLst>
            </p:cNvPr>
            <p:cNvGrpSpPr/>
            <p:nvPr/>
          </p:nvGrpSpPr>
          <p:grpSpPr>
            <a:xfrm rot="21248809">
              <a:off x="3564714" y="81984"/>
              <a:ext cx="556419" cy="130969"/>
              <a:chOff x="557227" y="2553774"/>
              <a:chExt cx="556419" cy="130969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88F90B2-4001-6247-9013-7446A7F4AA1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BDBE5CC-61C5-9A4D-9591-B2B4F5BB901B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A5CA1FF-C705-A34A-B61E-A41A374C6FA8}"/>
                </a:ext>
              </a:extLst>
            </p:cNvPr>
            <p:cNvGrpSpPr/>
            <p:nvPr/>
          </p:nvGrpSpPr>
          <p:grpSpPr>
            <a:xfrm rot="10642823">
              <a:off x="3685874" y="300428"/>
              <a:ext cx="556419" cy="130969"/>
              <a:chOff x="557227" y="2553774"/>
              <a:chExt cx="556419" cy="130969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CECEC-B394-4E47-88BD-6D3D25A85D4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C503D280-7C93-644E-BF33-9BA1E24BD775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8C126B8-3138-D449-AC94-4E3A9B1C8BDE}"/>
                </a:ext>
              </a:extLst>
            </p:cNvPr>
            <p:cNvGrpSpPr/>
            <p:nvPr/>
          </p:nvGrpSpPr>
          <p:grpSpPr>
            <a:xfrm rot="10962076">
              <a:off x="3063218" y="189780"/>
              <a:ext cx="556419" cy="130969"/>
              <a:chOff x="557227" y="2553774"/>
              <a:chExt cx="556419" cy="130969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E8E4112-B268-4742-80D8-BC95A0E9E48E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A96ED70-C3EF-BB4E-BAFA-283C5B1B07D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6F46FE-456D-1C48-B7A2-7CA03BA38803}"/>
                </a:ext>
              </a:extLst>
            </p:cNvPr>
            <p:cNvGrpSpPr/>
            <p:nvPr/>
          </p:nvGrpSpPr>
          <p:grpSpPr>
            <a:xfrm rot="10800000">
              <a:off x="3032823" y="512372"/>
              <a:ext cx="556419" cy="130969"/>
              <a:chOff x="557227" y="2553774"/>
              <a:chExt cx="556419" cy="130969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BD94DFF-F614-7F4B-B4FD-8BB4B5CAFD2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1385DA9-22F4-8545-8474-DCA382D9CF52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1D8688D-94CC-1542-8032-520A04D3D102}"/>
                </a:ext>
              </a:extLst>
            </p:cNvPr>
            <p:cNvGrpSpPr/>
            <p:nvPr/>
          </p:nvGrpSpPr>
          <p:grpSpPr>
            <a:xfrm rot="21028274" flipH="1">
              <a:off x="6140382" y="539233"/>
              <a:ext cx="556419" cy="130969"/>
              <a:chOff x="557227" y="2553774"/>
              <a:chExt cx="556419" cy="130969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D0BAC2A-BE10-7343-93AC-0E50A09FB0E0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CD66038-6DAF-BB41-9970-04ADB7D96B19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0416389-4F3D-974D-8A56-ED315D7DA74F}"/>
                </a:ext>
              </a:extLst>
            </p:cNvPr>
            <p:cNvGrpSpPr/>
            <p:nvPr/>
          </p:nvGrpSpPr>
          <p:grpSpPr>
            <a:xfrm rot="20254611" flipH="1">
              <a:off x="6415219" y="599397"/>
              <a:ext cx="556419" cy="130969"/>
              <a:chOff x="557227" y="2553774"/>
              <a:chExt cx="556419" cy="13096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69EB2E46-4CA0-3C44-ABE4-B577BBF12FF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AD1A67-E3A6-194C-85AB-7118D769E47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1E75E6F-E4F5-D94F-957B-8A1355A64E34}"/>
                </a:ext>
              </a:extLst>
            </p:cNvPr>
            <p:cNvGrpSpPr/>
            <p:nvPr/>
          </p:nvGrpSpPr>
          <p:grpSpPr>
            <a:xfrm rot="19627089" flipH="1">
              <a:off x="6322022" y="797844"/>
              <a:ext cx="556419" cy="130969"/>
              <a:chOff x="557227" y="2553774"/>
              <a:chExt cx="556419" cy="130969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39542B7-DDA8-9A41-A49C-989CFEFE10A9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51E2454-A02A-564A-8821-3F404D20EA5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914A8B-1DEC-364A-AA21-84C7A4BD9655}"/>
                </a:ext>
              </a:extLst>
            </p:cNvPr>
            <p:cNvGrpSpPr/>
            <p:nvPr/>
          </p:nvGrpSpPr>
          <p:grpSpPr>
            <a:xfrm flipH="1">
              <a:off x="6378690" y="385283"/>
              <a:ext cx="556419" cy="130969"/>
              <a:chOff x="557227" y="2553774"/>
              <a:chExt cx="556419" cy="130969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16E2A2A-2370-4D49-A124-223EDA3AF935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C49BA52-5BB4-8847-A7B9-EAD1153E81B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F315816-58E8-614D-8A92-EE3F7298888D}"/>
                </a:ext>
              </a:extLst>
            </p:cNvPr>
            <p:cNvGrpSpPr/>
            <p:nvPr/>
          </p:nvGrpSpPr>
          <p:grpSpPr>
            <a:xfrm rot="537350" flipH="1">
              <a:off x="6146861" y="222517"/>
              <a:ext cx="556419" cy="130969"/>
              <a:chOff x="557227" y="2553774"/>
              <a:chExt cx="556419" cy="130969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53A694C-B87D-124F-ACA9-FB0ECB3384E1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4B14149-6788-F944-8568-ECA1100DFEEC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B26EEF-BECD-474B-A149-45E3288964DD}"/>
                </a:ext>
              </a:extLst>
            </p:cNvPr>
            <p:cNvGrpSpPr/>
            <p:nvPr/>
          </p:nvGrpSpPr>
          <p:grpSpPr>
            <a:xfrm rot="1133008" flipH="1">
              <a:off x="6423168" y="158582"/>
              <a:ext cx="556419" cy="130969"/>
              <a:chOff x="557227" y="2553774"/>
              <a:chExt cx="556419" cy="13096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98ACE7D-5E27-B44F-9E1F-1BF4C42AC6F6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CE230293-BBDA-BA4B-BFDA-CF3378D4F05E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714FD6-3606-A94C-93FE-5D437AE14D5C}"/>
                </a:ext>
              </a:extLst>
            </p:cNvPr>
            <p:cNvGrpSpPr/>
            <p:nvPr/>
          </p:nvGrpSpPr>
          <p:grpSpPr>
            <a:xfrm rot="1960279" flipH="1">
              <a:off x="6329223" y="-43451"/>
              <a:ext cx="556419" cy="130969"/>
              <a:chOff x="557227" y="2553774"/>
              <a:chExt cx="556419" cy="130969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8867AD8-2D5E-4049-8BD1-493D8A68A587}"/>
                  </a:ext>
                </a:extLst>
              </p:cNvPr>
              <p:cNvSpPr/>
              <p:nvPr/>
            </p:nvSpPr>
            <p:spPr bwMode="auto">
              <a:xfrm rot="5400000">
                <a:off x="769952" y="2341049"/>
                <a:ext cx="130969" cy="556419"/>
              </a:xfrm>
              <a:custGeom>
                <a:avLst/>
                <a:gdLst>
                  <a:gd name="connsiteX0" fmla="*/ 137734 w 223721"/>
                  <a:gd name="connsiteY0" fmla="*/ 806605 h 905899"/>
                  <a:gd name="connsiteX1" fmla="*/ 848 w 223721"/>
                  <a:gd name="connsiteY1" fmla="*/ 155027 h 905899"/>
                  <a:gd name="connsiteX2" fmla="*/ 208915 w 223721"/>
                  <a:gd name="connsiteY2" fmla="*/ 50993 h 905899"/>
                  <a:gd name="connsiteX3" fmla="*/ 197964 w 223721"/>
                  <a:gd name="connsiteY3" fmla="*/ 828507 h 905899"/>
                  <a:gd name="connsiteX4" fmla="*/ 137734 w 223721"/>
                  <a:gd name="connsiteY4" fmla="*/ 806605 h 905899"/>
                  <a:gd name="connsiteX0" fmla="*/ 138124 w 237369"/>
                  <a:gd name="connsiteY0" fmla="*/ 744111 h 839671"/>
                  <a:gd name="connsiteX1" fmla="*/ 1238 w 237369"/>
                  <a:gd name="connsiteY1" fmla="*/ 92533 h 839671"/>
                  <a:gd name="connsiteX2" fmla="*/ 225731 w 237369"/>
                  <a:gd name="connsiteY2" fmla="*/ 76106 h 839671"/>
                  <a:gd name="connsiteX3" fmla="*/ 198354 w 237369"/>
                  <a:gd name="connsiteY3" fmla="*/ 766013 h 839671"/>
                  <a:gd name="connsiteX4" fmla="*/ 138124 w 237369"/>
                  <a:gd name="connsiteY4" fmla="*/ 744111 h 839671"/>
                  <a:gd name="connsiteX0" fmla="*/ 106888 w 239824"/>
                  <a:gd name="connsiteY0" fmla="*/ 749900 h 842747"/>
                  <a:gd name="connsiteX1" fmla="*/ 2854 w 239824"/>
                  <a:gd name="connsiteY1" fmla="*/ 92847 h 842747"/>
                  <a:gd name="connsiteX2" fmla="*/ 227347 w 239824"/>
                  <a:gd name="connsiteY2" fmla="*/ 76420 h 842747"/>
                  <a:gd name="connsiteX3" fmla="*/ 199970 w 239824"/>
                  <a:gd name="connsiteY3" fmla="*/ 766327 h 842747"/>
                  <a:gd name="connsiteX4" fmla="*/ 106888 w 239824"/>
                  <a:gd name="connsiteY4" fmla="*/ 749900 h 842747"/>
                  <a:gd name="connsiteX0" fmla="*/ 106866 w 238875"/>
                  <a:gd name="connsiteY0" fmla="*/ 749900 h 827027"/>
                  <a:gd name="connsiteX1" fmla="*/ 2832 w 238875"/>
                  <a:gd name="connsiteY1" fmla="*/ 92847 h 827027"/>
                  <a:gd name="connsiteX2" fmla="*/ 227325 w 238875"/>
                  <a:gd name="connsiteY2" fmla="*/ 76420 h 827027"/>
                  <a:gd name="connsiteX3" fmla="*/ 194473 w 238875"/>
                  <a:gd name="connsiteY3" fmla="*/ 738950 h 827027"/>
                  <a:gd name="connsiteX4" fmla="*/ 106866 w 238875"/>
                  <a:gd name="connsiteY4" fmla="*/ 749900 h 827027"/>
                  <a:gd name="connsiteX0" fmla="*/ 122366 w 237571"/>
                  <a:gd name="connsiteY0" fmla="*/ 749900 h 827027"/>
                  <a:gd name="connsiteX1" fmla="*/ 1906 w 237571"/>
                  <a:gd name="connsiteY1" fmla="*/ 92847 h 827027"/>
                  <a:gd name="connsiteX2" fmla="*/ 226399 w 237571"/>
                  <a:gd name="connsiteY2" fmla="*/ 76420 h 827027"/>
                  <a:gd name="connsiteX3" fmla="*/ 193547 w 237571"/>
                  <a:gd name="connsiteY3" fmla="*/ 738950 h 827027"/>
                  <a:gd name="connsiteX4" fmla="*/ 122366 w 237571"/>
                  <a:gd name="connsiteY4" fmla="*/ 749900 h 827027"/>
                  <a:gd name="connsiteX0" fmla="*/ 122366 w 237571"/>
                  <a:gd name="connsiteY0" fmla="*/ 749900 h 836208"/>
                  <a:gd name="connsiteX1" fmla="*/ 1906 w 237571"/>
                  <a:gd name="connsiteY1" fmla="*/ 92847 h 836208"/>
                  <a:gd name="connsiteX2" fmla="*/ 226399 w 237571"/>
                  <a:gd name="connsiteY2" fmla="*/ 76420 h 836208"/>
                  <a:gd name="connsiteX3" fmla="*/ 193547 w 237571"/>
                  <a:gd name="connsiteY3" fmla="*/ 755377 h 836208"/>
                  <a:gd name="connsiteX4" fmla="*/ 122366 w 237571"/>
                  <a:gd name="connsiteY4" fmla="*/ 749900 h 836208"/>
                  <a:gd name="connsiteX0" fmla="*/ 81847 w 241909"/>
                  <a:gd name="connsiteY0" fmla="*/ 755692 h 839538"/>
                  <a:gd name="connsiteX1" fmla="*/ 5190 w 241909"/>
                  <a:gd name="connsiteY1" fmla="*/ 93163 h 839538"/>
                  <a:gd name="connsiteX2" fmla="*/ 229683 w 241909"/>
                  <a:gd name="connsiteY2" fmla="*/ 76736 h 839538"/>
                  <a:gd name="connsiteX3" fmla="*/ 196831 w 241909"/>
                  <a:gd name="connsiteY3" fmla="*/ 755693 h 839538"/>
                  <a:gd name="connsiteX4" fmla="*/ 81847 w 241909"/>
                  <a:gd name="connsiteY4" fmla="*/ 755692 h 839538"/>
                  <a:gd name="connsiteX0" fmla="*/ 81750 w 240152"/>
                  <a:gd name="connsiteY0" fmla="*/ 755692 h 842683"/>
                  <a:gd name="connsiteX1" fmla="*/ 5093 w 240152"/>
                  <a:gd name="connsiteY1" fmla="*/ 93163 h 842683"/>
                  <a:gd name="connsiteX2" fmla="*/ 229586 w 240152"/>
                  <a:gd name="connsiteY2" fmla="*/ 76736 h 842683"/>
                  <a:gd name="connsiteX3" fmla="*/ 185784 w 240152"/>
                  <a:gd name="connsiteY3" fmla="*/ 761169 h 842683"/>
                  <a:gd name="connsiteX4" fmla="*/ 81750 w 240152"/>
                  <a:gd name="connsiteY4" fmla="*/ 755692 h 842683"/>
                  <a:gd name="connsiteX0" fmla="*/ 81797 w 240972"/>
                  <a:gd name="connsiteY0" fmla="*/ 755692 h 836477"/>
                  <a:gd name="connsiteX1" fmla="*/ 5140 w 240972"/>
                  <a:gd name="connsiteY1" fmla="*/ 93163 h 836477"/>
                  <a:gd name="connsiteX2" fmla="*/ 229633 w 240972"/>
                  <a:gd name="connsiteY2" fmla="*/ 76736 h 836477"/>
                  <a:gd name="connsiteX3" fmla="*/ 191306 w 240972"/>
                  <a:gd name="connsiteY3" fmla="*/ 750218 h 836477"/>
                  <a:gd name="connsiteX4" fmla="*/ 81797 w 240972"/>
                  <a:gd name="connsiteY4" fmla="*/ 755692 h 836477"/>
                  <a:gd name="connsiteX0" fmla="*/ 81797 w 240972"/>
                  <a:gd name="connsiteY0" fmla="*/ 755692 h 845911"/>
                  <a:gd name="connsiteX1" fmla="*/ 5140 w 240972"/>
                  <a:gd name="connsiteY1" fmla="*/ 93163 h 845911"/>
                  <a:gd name="connsiteX2" fmla="*/ 229633 w 240972"/>
                  <a:gd name="connsiteY2" fmla="*/ 76736 h 845911"/>
                  <a:gd name="connsiteX3" fmla="*/ 191306 w 240972"/>
                  <a:gd name="connsiteY3" fmla="*/ 766644 h 845911"/>
                  <a:gd name="connsiteX4" fmla="*/ 81797 w 240972"/>
                  <a:gd name="connsiteY4" fmla="*/ 755692 h 845911"/>
                  <a:gd name="connsiteX0" fmla="*/ 81797 w 240972"/>
                  <a:gd name="connsiteY0" fmla="*/ 755692 h 839538"/>
                  <a:gd name="connsiteX1" fmla="*/ 5140 w 240972"/>
                  <a:gd name="connsiteY1" fmla="*/ 93163 h 839538"/>
                  <a:gd name="connsiteX2" fmla="*/ 229633 w 240972"/>
                  <a:gd name="connsiteY2" fmla="*/ 76736 h 839538"/>
                  <a:gd name="connsiteX3" fmla="*/ 191306 w 240972"/>
                  <a:gd name="connsiteY3" fmla="*/ 755693 h 839538"/>
                  <a:gd name="connsiteX4" fmla="*/ 81797 w 240972"/>
                  <a:gd name="connsiteY4" fmla="*/ 755692 h 839538"/>
                  <a:gd name="connsiteX0" fmla="*/ 82384 w 251256"/>
                  <a:gd name="connsiteY0" fmla="*/ 749169 h 832328"/>
                  <a:gd name="connsiteX1" fmla="*/ 5727 w 251256"/>
                  <a:gd name="connsiteY1" fmla="*/ 86640 h 832328"/>
                  <a:gd name="connsiteX2" fmla="*/ 241171 w 251256"/>
                  <a:gd name="connsiteY2" fmla="*/ 81164 h 832328"/>
                  <a:gd name="connsiteX3" fmla="*/ 191893 w 251256"/>
                  <a:gd name="connsiteY3" fmla="*/ 749170 h 832328"/>
                  <a:gd name="connsiteX4" fmla="*/ 82384 w 251256"/>
                  <a:gd name="connsiteY4" fmla="*/ 749169 h 832328"/>
                  <a:gd name="connsiteX0" fmla="*/ 51901 w 220773"/>
                  <a:gd name="connsiteY0" fmla="*/ 746591 h 829409"/>
                  <a:gd name="connsiteX1" fmla="*/ 8097 w 220773"/>
                  <a:gd name="connsiteY1" fmla="*/ 89537 h 829409"/>
                  <a:gd name="connsiteX2" fmla="*/ 210688 w 220773"/>
                  <a:gd name="connsiteY2" fmla="*/ 78586 h 829409"/>
                  <a:gd name="connsiteX3" fmla="*/ 161410 w 220773"/>
                  <a:gd name="connsiteY3" fmla="*/ 746592 h 829409"/>
                  <a:gd name="connsiteX4" fmla="*/ 51901 w 220773"/>
                  <a:gd name="connsiteY4" fmla="*/ 746591 h 829409"/>
                  <a:gd name="connsiteX0" fmla="*/ 50821 w 205267"/>
                  <a:gd name="connsiteY0" fmla="*/ 740216 h 822348"/>
                  <a:gd name="connsiteX1" fmla="*/ 7017 w 205267"/>
                  <a:gd name="connsiteY1" fmla="*/ 83162 h 822348"/>
                  <a:gd name="connsiteX2" fmla="*/ 193181 w 205267"/>
                  <a:gd name="connsiteY2" fmla="*/ 83162 h 822348"/>
                  <a:gd name="connsiteX3" fmla="*/ 160330 w 205267"/>
                  <a:gd name="connsiteY3" fmla="*/ 740217 h 822348"/>
                  <a:gd name="connsiteX4" fmla="*/ 50821 w 205267"/>
                  <a:gd name="connsiteY4" fmla="*/ 740216 h 822348"/>
                  <a:gd name="connsiteX0" fmla="*/ 50821 w 205267"/>
                  <a:gd name="connsiteY0" fmla="*/ 738163 h 820295"/>
                  <a:gd name="connsiteX1" fmla="*/ 7017 w 205267"/>
                  <a:gd name="connsiteY1" fmla="*/ 81109 h 820295"/>
                  <a:gd name="connsiteX2" fmla="*/ 193181 w 205267"/>
                  <a:gd name="connsiteY2" fmla="*/ 81109 h 820295"/>
                  <a:gd name="connsiteX3" fmla="*/ 160330 w 205267"/>
                  <a:gd name="connsiteY3" fmla="*/ 738164 h 820295"/>
                  <a:gd name="connsiteX4" fmla="*/ 50821 w 205267"/>
                  <a:gd name="connsiteY4" fmla="*/ 738163 h 820295"/>
                  <a:gd name="connsiteX0" fmla="*/ 51178 w 210353"/>
                  <a:gd name="connsiteY0" fmla="*/ 744448 h 827266"/>
                  <a:gd name="connsiteX1" fmla="*/ 7374 w 210353"/>
                  <a:gd name="connsiteY1" fmla="*/ 87394 h 827266"/>
                  <a:gd name="connsiteX2" fmla="*/ 199014 w 210353"/>
                  <a:gd name="connsiteY2" fmla="*/ 76443 h 827266"/>
                  <a:gd name="connsiteX3" fmla="*/ 160687 w 210353"/>
                  <a:gd name="connsiteY3" fmla="*/ 744449 h 827266"/>
                  <a:gd name="connsiteX4" fmla="*/ 51178 w 210353"/>
                  <a:gd name="connsiteY4" fmla="*/ 744448 h 827266"/>
                  <a:gd name="connsiteX0" fmla="*/ 51178 w 210353"/>
                  <a:gd name="connsiteY0" fmla="*/ 735151 h 816941"/>
                  <a:gd name="connsiteX1" fmla="*/ 7374 w 210353"/>
                  <a:gd name="connsiteY1" fmla="*/ 78097 h 816941"/>
                  <a:gd name="connsiteX2" fmla="*/ 199014 w 210353"/>
                  <a:gd name="connsiteY2" fmla="*/ 83572 h 816941"/>
                  <a:gd name="connsiteX3" fmla="*/ 160687 w 210353"/>
                  <a:gd name="connsiteY3" fmla="*/ 735152 h 816941"/>
                  <a:gd name="connsiteX4" fmla="*/ 51178 w 210353"/>
                  <a:gd name="connsiteY4" fmla="*/ 735151 h 816941"/>
                  <a:gd name="connsiteX0" fmla="*/ 51178 w 210353"/>
                  <a:gd name="connsiteY0" fmla="*/ 740446 h 822831"/>
                  <a:gd name="connsiteX1" fmla="*/ 7374 w 210353"/>
                  <a:gd name="connsiteY1" fmla="*/ 83392 h 822831"/>
                  <a:gd name="connsiteX2" fmla="*/ 199014 w 210353"/>
                  <a:gd name="connsiteY2" fmla="*/ 79342 h 822831"/>
                  <a:gd name="connsiteX3" fmla="*/ 160687 w 210353"/>
                  <a:gd name="connsiteY3" fmla="*/ 740447 h 822831"/>
                  <a:gd name="connsiteX4" fmla="*/ 51178 w 210353"/>
                  <a:gd name="connsiteY4" fmla="*/ 740446 h 822831"/>
                  <a:gd name="connsiteX0" fmla="*/ 50910 w 204400"/>
                  <a:gd name="connsiteY0" fmla="*/ 741689 h 825878"/>
                  <a:gd name="connsiteX1" fmla="*/ 7106 w 204400"/>
                  <a:gd name="connsiteY1" fmla="*/ 84635 h 825878"/>
                  <a:gd name="connsiteX2" fmla="*/ 198746 w 204400"/>
                  <a:gd name="connsiteY2" fmla="*/ 80585 h 825878"/>
                  <a:gd name="connsiteX3" fmla="*/ 144544 w 204400"/>
                  <a:gd name="connsiteY3" fmla="*/ 744865 h 825878"/>
                  <a:gd name="connsiteX4" fmla="*/ 50910 w 204400"/>
                  <a:gd name="connsiteY4" fmla="*/ 741689 h 825878"/>
                  <a:gd name="connsiteX0" fmla="*/ 67334 w 201549"/>
                  <a:gd name="connsiteY0" fmla="*/ 748429 h 829833"/>
                  <a:gd name="connsiteX1" fmla="*/ 4480 w 201549"/>
                  <a:gd name="connsiteY1" fmla="*/ 85025 h 829833"/>
                  <a:gd name="connsiteX2" fmla="*/ 196120 w 201549"/>
                  <a:gd name="connsiteY2" fmla="*/ 80975 h 829833"/>
                  <a:gd name="connsiteX3" fmla="*/ 141918 w 201549"/>
                  <a:gd name="connsiteY3" fmla="*/ 745255 h 829833"/>
                  <a:gd name="connsiteX4" fmla="*/ 67334 w 201549"/>
                  <a:gd name="connsiteY4" fmla="*/ 748429 h 829833"/>
                  <a:gd name="connsiteX0" fmla="*/ 67334 w 201549"/>
                  <a:gd name="connsiteY0" fmla="*/ 748630 h 831809"/>
                  <a:gd name="connsiteX1" fmla="*/ 4480 w 201549"/>
                  <a:gd name="connsiteY1" fmla="*/ 85226 h 831809"/>
                  <a:gd name="connsiteX2" fmla="*/ 196120 w 201549"/>
                  <a:gd name="connsiteY2" fmla="*/ 81176 h 831809"/>
                  <a:gd name="connsiteX3" fmla="*/ 141918 w 201549"/>
                  <a:gd name="connsiteY3" fmla="*/ 748631 h 831809"/>
                  <a:gd name="connsiteX4" fmla="*/ 67334 w 201549"/>
                  <a:gd name="connsiteY4" fmla="*/ 748630 h 831809"/>
                  <a:gd name="connsiteX0" fmla="*/ 67334 w 201774"/>
                  <a:gd name="connsiteY0" fmla="*/ 748630 h 842842"/>
                  <a:gd name="connsiteX1" fmla="*/ 4480 w 201774"/>
                  <a:gd name="connsiteY1" fmla="*/ 85226 h 842842"/>
                  <a:gd name="connsiteX2" fmla="*/ 196120 w 201774"/>
                  <a:gd name="connsiteY2" fmla="*/ 81176 h 842842"/>
                  <a:gd name="connsiteX3" fmla="*/ 141918 w 201774"/>
                  <a:gd name="connsiteY3" fmla="*/ 748631 h 842842"/>
                  <a:gd name="connsiteX4" fmla="*/ 67334 w 201774"/>
                  <a:gd name="connsiteY4" fmla="*/ 748630 h 842842"/>
                  <a:gd name="connsiteX0" fmla="*/ 67334 w 201774"/>
                  <a:gd name="connsiteY0" fmla="*/ 748630 h 854432"/>
                  <a:gd name="connsiteX1" fmla="*/ 4480 w 201774"/>
                  <a:gd name="connsiteY1" fmla="*/ 85226 h 854432"/>
                  <a:gd name="connsiteX2" fmla="*/ 196120 w 201774"/>
                  <a:gd name="connsiteY2" fmla="*/ 81176 h 854432"/>
                  <a:gd name="connsiteX3" fmla="*/ 141918 w 201774"/>
                  <a:gd name="connsiteY3" fmla="*/ 748631 h 854432"/>
                  <a:gd name="connsiteX4" fmla="*/ 67334 w 201774"/>
                  <a:gd name="connsiteY4" fmla="*/ 748630 h 854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774" h="854432">
                    <a:moveTo>
                      <a:pt x="67334" y="748630"/>
                    </a:moveTo>
                    <a:cubicBezTo>
                      <a:pt x="44428" y="606313"/>
                      <a:pt x="-16984" y="196468"/>
                      <a:pt x="4480" y="85226"/>
                    </a:cubicBezTo>
                    <a:cubicBezTo>
                      <a:pt x="25944" y="-26016"/>
                      <a:pt x="173214" y="-29391"/>
                      <a:pt x="196120" y="81176"/>
                    </a:cubicBezTo>
                    <a:cubicBezTo>
                      <a:pt x="219026" y="191743"/>
                      <a:pt x="166557" y="608814"/>
                      <a:pt x="141918" y="748631"/>
                    </a:cubicBezTo>
                    <a:cubicBezTo>
                      <a:pt x="117279" y="888448"/>
                      <a:pt x="90240" y="890947"/>
                      <a:pt x="67334" y="74863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7822C4-3B80-6C4D-BCC5-571187F57934}"/>
                  </a:ext>
                </a:extLst>
              </p:cNvPr>
              <p:cNvCxnSpPr/>
              <p:nvPr/>
            </p:nvCxnSpPr>
            <p:spPr>
              <a:xfrm>
                <a:off x="711093" y="2619259"/>
                <a:ext cx="360000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D0D-C653-0626-7BF8-072BD0553A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18241" r="18084" b="18241"/>
          <a:stretch/>
        </p:blipFill>
        <p:spPr>
          <a:xfrm>
            <a:off x="5659843" y="416783"/>
            <a:ext cx="1701876" cy="17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9CE8DD6-3665-FB4C-A59A-C5B689C91586}"/>
              </a:ext>
            </a:extLst>
          </p:cNvPr>
          <p:cNvGrpSpPr/>
          <p:nvPr/>
        </p:nvGrpSpPr>
        <p:grpSpPr>
          <a:xfrm>
            <a:off x="3403365" y="1522172"/>
            <a:ext cx="7315854" cy="2272842"/>
            <a:chOff x="2130619" y="2078226"/>
            <a:chExt cx="7315854" cy="227284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0EA8867-DCE3-FD4B-8DFC-8C6632FD82AB}"/>
                </a:ext>
              </a:extLst>
            </p:cNvPr>
            <p:cNvSpPr/>
            <p:nvPr/>
          </p:nvSpPr>
          <p:spPr>
            <a:xfrm>
              <a:off x="2130619" y="2078226"/>
              <a:ext cx="7315854" cy="2272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BD41F-F2B8-2840-A146-81433A243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2200138" y="2346874"/>
              <a:ext cx="1548799" cy="1548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7CD16C-C21B-384A-BD7E-D3566793B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3888473" y="2346873"/>
              <a:ext cx="1548799" cy="154882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E4ACE4-660A-0B44-A266-6BE114EF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9" t="18241" r="18084" b="18241"/>
            <a:stretch/>
          </p:blipFill>
          <p:spPr>
            <a:xfrm>
              <a:off x="5576810" y="2346872"/>
              <a:ext cx="1548799" cy="15488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5AFB68-5E3C-A74B-8929-5A4CF11DE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18241" r="12214" b="18241"/>
            <a:stretch/>
          </p:blipFill>
          <p:spPr>
            <a:xfrm>
              <a:off x="7265146" y="2346872"/>
              <a:ext cx="1692000" cy="1548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/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=38500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9D8B697-8F26-F24A-BBE2-4746F31E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210947" y="2078226"/>
                  <a:ext cx="154251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/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=39700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C3E21CF-6433-AA47-90F2-ADD4C5524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05666" y="2078226"/>
                  <a:ext cx="1542512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/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=40500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EE56A35-F405-AF45-9117-3997B7CD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584478" y="2078226"/>
                  <a:ext cx="1542512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/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charset="0"/>
                          </a:rPr>
                          <m:t>=40950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637B40-88B4-7344-8A0B-25D9DCD8D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82340" y="2078226"/>
                  <a:ext cx="1542512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3C065FEC-0F75-164F-A3AA-6A3A801A4254}"/>
                </a:ext>
              </a:extLst>
            </p:cNvPr>
            <p:cNvSpPr/>
            <p:nvPr/>
          </p:nvSpPr>
          <p:spPr>
            <a:xfrm rot="2045503">
              <a:off x="2885150" y="3439618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3F32EF9A-1A05-0F42-B954-7183F3EE3154}"/>
                </a:ext>
              </a:extLst>
            </p:cNvPr>
            <p:cNvSpPr/>
            <p:nvPr/>
          </p:nvSpPr>
          <p:spPr>
            <a:xfrm rot="2045503">
              <a:off x="4556033" y="3469054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CC9BCAE-15A1-844E-866A-7C7F992FE666}"/>
                </a:ext>
              </a:extLst>
            </p:cNvPr>
            <p:cNvSpPr/>
            <p:nvPr/>
          </p:nvSpPr>
          <p:spPr>
            <a:xfrm rot="2045503">
              <a:off x="6249798" y="3494837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E2891071-9FFB-0547-9CBE-BBF006C69D1C}"/>
                </a:ext>
              </a:extLst>
            </p:cNvPr>
            <p:cNvSpPr/>
            <p:nvPr/>
          </p:nvSpPr>
          <p:spPr>
            <a:xfrm rot="2045503">
              <a:off x="7979683" y="3517959"/>
              <a:ext cx="149866" cy="87760"/>
            </a:xfrm>
            <a:prstGeom prst="rightArrow">
              <a:avLst>
                <a:gd name="adj1" fmla="val 30860"/>
                <a:gd name="adj2" fmla="val 50000"/>
              </a:avLst>
            </a:prstGeom>
            <a:solidFill>
              <a:srgbClr val="00B0F0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5C9081-CC7A-3A4D-9FAD-D1E31CF47F86}"/>
                </a:ext>
              </a:extLst>
            </p:cNvPr>
            <p:cNvSpPr txBox="1"/>
            <p:nvPr/>
          </p:nvSpPr>
          <p:spPr>
            <a:xfrm>
              <a:off x="5026881" y="4074069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Steady state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68E9DA2-5DD1-2B4E-9388-CAC6ABC44576}"/>
                </a:ext>
              </a:extLst>
            </p:cNvPr>
            <p:cNvSpPr/>
            <p:nvPr/>
          </p:nvSpPr>
          <p:spPr>
            <a:xfrm rot="5400000">
              <a:off x="5413447" y="660736"/>
              <a:ext cx="169276" cy="6734931"/>
            </a:xfrm>
            <a:prstGeom prst="righ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F7A6DF-BF9A-6248-B060-F6C797479BFD}"/>
                </a:ext>
              </a:extLst>
            </p:cNvPr>
            <p:cNvSpPr txBox="1"/>
            <p:nvPr/>
          </p:nvSpPr>
          <p:spPr>
            <a:xfrm>
              <a:off x="8885417" y="2313369"/>
              <a:ext cx="56105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0"/>
                </a:spcBef>
              </a:pPr>
              <a:r>
                <a:rPr lang="en-US" sz="1100" dirty="0"/>
                <a:t>1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0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-0.5</a:t>
              </a:r>
            </a:p>
            <a:p>
              <a:pPr>
                <a:spcBef>
                  <a:spcPts val="20"/>
                </a:spcBef>
              </a:pPr>
              <a:endParaRPr lang="en-US" sz="1100" dirty="0"/>
            </a:p>
            <a:p>
              <a:pPr>
                <a:spcBef>
                  <a:spcPts val="20"/>
                </a:spcBef>
              </a:pPr>
              <a:r>
                <a:rPr lang="en-US" sz="1100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9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79390-71E7-214B-929E-D0C95CEE0DFC}"/>
              </a:ext>
            </a:extLst>
          </p:cNvPr>
          <p:cNvGrpSpPr/>
          <p:nvPr/>
        </p:nvGrpSpPr>
        <p:grpSpPr>
          <a:xfrm>
            <a:off x="968655" y="245004"/>
            <a:ext cx="8971006" cy="6367992"/>
            <a:chOff x="1746421" y="245004"/>
            <a:chExt cx="8971006" cy="6367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1B10E4-69CF-D94E-997B-B605698297CE}"/>
                </a:ext>
              </a:extLst>
            </p:cNvPr>
            <p:cNvSpPr/>
            <p:nvPr/>
          </p:nvSpPr>
          <p:spPr>
            <a:xfrm>
              <a:off x="1746421" y="245004"/>
              <a:ext cx="8971005" cy="6367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39127C7C-7C85-124B-A610-EE385696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98" r="6800" b="9550"/>
            <a:stretch/>
          </p:blipFill>
          <p:spPr>
            <a:xfrm>
              <a:off x="1746422" y="409904"/>
              <a:ext cx="4349578" cy="6203092"/>
            </a:xfrm>
            <a:prstGeom prst="rect">
              <a:avLst/>
            </a:prstGeom>
          </p:spPr>
        </p:pic>
        <p:pic>
          <p:nvPicPr>
            <p:cNvPr id="19" name="Picture 18" descr="Diagram&#10;&#10;Description automatically generated">
              <a:extLst>
                <a:ext uri="{FF2B5EF4-FFF2-40B4-BE49-F238E27FC236}">
                  <a16:creationId xmlns:a16="http://schemas.microsoft.com/office/drawing/2014/main" id="{7C4B389B-7483-E846-B438-8E391BCC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14" r="3464" b="9550"/>
            <a:stretch/>
          </p:blipFill>
          <p:spPr>
            <a:xfrm>
              <a:off x="6096000" y="409904"/>
              <a:ext cx="4621427" cy="6203092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8B95FB-9677-A24F-A3AA-16CC9F4F0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76249" y="481629"/>
              <a:ext cx="0" cy="5687944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E168A3-222C-C546-854F-60ECE48B14A4}"/>
                </a:ext>
              </a:extLst>
            </p:cNvPr>
            <p:cNvSpPr/>
            <p:nvPr/>
          </p:nvSpPr>
          <p:spPr>
            <a:xfrm>
              <a:off x="2785241" y="409904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6BCF61-2C62-7847-9B66-3C3943CCDB90}"/>
                </a:ext>
              </a:extLst>
            </p:cNvPr>
            <p:cNvSpPr/>
            <p:nvPr/>
          </p:nvSpPr>
          <p:spPr>
            <a:xfrm>
              <a:off x="7383516" y="394139"/>
              <a:ext cx="2858814" cy="5255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73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572B92-DD3F-3578-BE61-4DBEF2D63530}"/>
              </a:ext>
            </a:extLst>
          </p:cNvPr>
          <p:cNvGrpSpPr/>
          <p:nvPr/>
        </p:nvGrpSpPr>
        <p:grpSpPr>
          <a:xfrm>
            <a:off x="296042" y="1113760"/>
            <a:ext cx="11599915" cy="1623234"/>
            <a:chOff x="161164" y="1555195"/>
            <a:chExt cx="11599915" cy="16232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1E825C-C970-2F20-D83C-5292816C2365}"/>
                </a:ext>
              </a:extLst>
            </p:cNvPr>
            <p:cNvSpPr/>
            <p:nvPr/>
          </p:nvSpPr>
          <p:spPr>
            <a:xfrm>
              <a:off x="161164" y="1555195"/>
              <a:ext cx="11599915" cy="1623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DE39942-54B7-C3EB-3C49-4CC5B22E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64" y="1555196"/>
              <a:ext cx="4751337" cy="1623233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6DDFC15-0A2C-5B96-7054-2CAE4ED0A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1670" y="1555195"/>
              <a:ext cx="6479409" cy="1623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1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180B52-283C-F12B-C09F-5B890A6756FC}"/>
              </a:ext>
            </a:extLst>
          </p:cNvPr>
          <p:cNvGrpSpPr/>
          <p:nvPr/>
        </p:nvGrpSpPr>
        <p:grpSpPr>
          <a:xfrm>
            <a:off x="1179768" y="1225371"/>
            <a:ext cx="8242549" cy="2452843"/>
            <a:chOff x="186764" y="1556373"/>
            <a:chExt cx="8242549" cy="24528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38263F-46A3-0D94-7872-DC26A9B95D5B}"/>
                </a:ext>
              </a:extLst>
            </p:cNvPr>
            <p:cNvSpPr/>
            <p:nvPr/>
          </p:nvSpPr>
          <p:spPr>
            <a:xfrm>
              <a:off x="186764" y="1556373"/>
              <a:ext cx="8242549" cy="24528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F4A1986-994C-D458-0734-3FF3B94F7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5" t="8482" r="4419" b="11381"/>
            <a:stretch/>
          </p:blipFill>
          <p:spPr>
            <a:xfrm>
              <a:off x="186764" y="1668431"/>
              <a:ext cx="5490883" cy="2340785"/>
            </a:xfrm>
            <a:prstGeom prst="rect">
              <a:avLst/>
            </a:prstGeom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66E3640-88CE-EA7F-38BC-E1B293331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" t="8529" r="8098" b="7498"/>
            <a:stretch/>
          </p:blipFill>
          <p:spPr>
            <a:xfrm>
              <a:off x="5988921" y="1556373"/>
              <a:ext cx="2440392" cy="24528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CD3EFE-8C07-46AD-A1F1-830F19BDB202}"/>
                </a:ext>
              </a:extLst>
            </p:cNvPr>
            <p:cNvSpPr txBox="1"/>
            <p:nvPr/>
          </p:nvSpPr>
          <p:spPr>
            <a:xfrm>
              <a:off x="6348834" y="1754235"/>
              <a:ext cx="49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-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698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TJHUNG, ELSEN</dc:creator>
  <cp:lastModifiedBy>Elsen.Tjhung</cp:lastModifiedBy>
  <cp:revision>9</cp:revision>
  <dcterms:created xsi:type="dcterms:W3CDTF">2020-12-26T23:32:53Z</dcterms:created>
  <dcterms:modified xsi:type="dcterms:W3CDTF">2023-02-11T11:24:30Z</dcterms:modified>
</cp:coreProperties>
</file>